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61" r:id="rId5"/>
    <p:sldId id="262" r:id="rId6"/>
    <p:sldId id="263" r:id="rId7"/>
    <p:sldId id="264" r:id="rId8"/>
    <p:sldId id="259" r:id="rId9"/>
    <p:sldId id="260" r:id="rId10"/>
    <p:sldId id="266" r:id="rId11"/>
    <p:sldId id="275" r:id="rId12"/>
    <p:sldId id="265" r:id="rId13"/>
    <p:sldId id="273" r:id="rId14"/>
    <p:sldId id="274" r:id="rId15"/>
    <p:sldId id="267" r:id="rId16"/>
    <p:sldId id="277" r:id="rId17"/>
    <p:sldId id="278" r:id="rId18"/>
    <p:sldId id="268" r:id="rId19"/>
    <p:sldId id="269" r:id="rId20"/>
    <p:sldId id="270" r:id="rId21"/>
    <p:sldId id="287" r:id="rId22"/>
    <p:sldId id="288" r:id="rId23"/>
    <p:sldId id="276" r:id="rId24"/>
    <p:sldId id="272" r:id="rId25"/>
    <p:sldId id="279" r:id="rId26"/>
    <p:sldId id="285" r:id="rId27"/>
    <p:sldId id="280" r:id="rId28"/>
    <p:sldId id="281" r:id="rId29"/>
    <p:sldId id="282" r:id="rId30"/>
    <p:sldId id="283" r:id="rId31"/>
    <p:sldId id="284" r:id="rId32"/>
  </p:sldIdLst>
  <p:sldSz cx="9144000" cy="6858000" type="screen4x3"/>
  <p:notesSz cx="6858000" cy="9144000"/>
  <p:defaultText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90" d="100"/>
          <a:sy n="90" d="100"/>
        </p:scale>
        <p:origin x="-780" y="64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diagrams/_rels/data4.xml.rels><?xml version="1.0" encoding="UTF-8" standalone="yes"?>
<Relationships xmlns="http://schemas.openxmlformats.org/package/2006/relationships"><Relationship Id="rId3" Type="http://schemas.openxmlformats.org/officeDocument/2006/relationships/image" Target="../media/image71.png"/><Relationship Id="rId7" Type="http://schemas.openxmlformats.org/officeDocument/2006/relationships/image" Target="../media/image75.png"/><Relationship Id="rId2" Type="http://schemas.openxmlformats.org/officeDocument/2006/relationships/image" Target="../media/image70.png"/><Relationship Id="rId1" Type="http://schemas.openxmlformats.org/officeDocument/2006/relationships/image" Target="../media/image69.png"/><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image" Target="../media/image72.png"/></Relationships>
</file>

<file path=ppt/diagrams/_rels/data5.xml.rels><?xml version="1.0" encoding="UTF-8" standalone="yes"?>
<Relationships xmlns="http://schemas.openxmlformats.org/package/2006/relationships"><Relationship Id="rId8" Type="http://schemas.openxmlformats.org/officeDocument/2006/relationships/image" Target="../media/image83.png"/><Relationship Id="rId13" Type="http://schemas.openxmlformats.org/officeDocument/2006/relationships/image" Target="../media/image87.png"/><Relationship Id="rId3" Type="http://schemas.openxmlformats.org/officeDocument/2006/relationships/image" Target="../media/image78.png"/><Relationship Id="rId7" Type="http://schemas.openxmlformats.org/officeDocument/2006/relationships/image" Target="../media/image82.png"/><Relationship Id="rId12" Type="http://schemas.openxmlformats.org/officeDocument/2006/relationships/image" Target="../media/image86.png"/><Relationship Id="rId2" Type="http://schemas.openxmlformats.org/officeDocument/2006/relationships/image" Target="../media/image77.png"/><Relationship Id="rId1" Type="http://schemas.openxmlformats.org/officeDocument/2006/relationships/image" Target="../media/image76.png"/><Relationship Id="rId6" Type="http://schemas.openxmlformats.org/officeDocument/2006/relationships/image" Target="../media/image81.png"/><Relationship Id="rId11" Type="http://schemas.openxmlformats.org/officeDocument/2006/relationships/image" Target="../media/image73.png"/><Relationship Id="rId5" Type="http://schemas.openxmlformats.org/officeDocument/2006/relationships/image" Target="../media/image80.png"/><Relationship Id="rId10" Type="http://schemas.openxmlformats.org/officeDocument/2006/relationships/image" Target="../media/image85.png"/><Relationship Id="rId4" Type="http://schemas.openxmlformats.org/officeDocument/2006/relationships/image" Target="../media/image79.png"/><Relationship Id="rId9" Type="http://schemas.openxmlformats.org/officeDocument/2006/relationships/image" Target="../media/image84.png"/></Relationships>
</file>

<file path=ppt/diagrams/_rels/drawing4.xml.rels><?xml version="1.0" encoding="UTF-8" standalone="yes"?>
<Relationships xmlns="http://schemas.openxmlformats.org/package/2006/relationships"><Relationship Id="rId3" Type="http://schemas.openxmlformats.org/officeDocument/2006/relationships/image" Target="../media/image70.png"/><Relationship Id="rId7" Type="http://schemas.openxmlformats.org/officeDocument/2006/relationships/image" Target="../media/image75.png"/><Relationship Id="rId2" Type="http://schemas.openxmlformats.org/officeDocument/2006/relationships/image" Target="../media/image69.png"/><Relationship Id="rId1" Type="http://schemas.openxmlformats.org/officeDocument/2006/relationships/image" Target="../media/image71.png"/><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image" Target="../media/image72.png"/></Relationships>
</file>

<file path=ppt/diagrams/_rels/drawing5.xml.rels><?xml version="1.0" encoding="UTF-8" standalone="yes"?>
<Relationships xmlns="http://schemas.openxmlformats.org/package/2006/relationships"><Relationship Id="rId8" Type="http://schemas.openxmlformats.org/officeDocument/2006/relationships/image" Target="../media/image83.png"/><Relationship Id="rId13" Type="http://schemas.openxmlformats.org/officeDocument/2006/relationships/image" Target="../media/image87.png"/><Relationship Id="rId3" Type="http://schemas.openxmlformats.org/officeDocument/2006/relationships/image" Target="../media/image78.png"/><Relationship Id="rId7" Type="http://schemas.openxmlformats.org/officeDocument/2006/relationships/image" Target="../media/image82.png"/><Relationship Id="rId12" Type="http://schemas.openxmlformats.org/officeDocument/2006/relationships/image" Target="../media/image86.png"/><Relationship Id="rId2" Type="http://schemas.openxmlformats.org/officeDocument/2006/relationships/image" Target="../media/image77.png"/><Relationship Id="rId1" Type="http://schemas.openxmlformats.org/officeDocument/2006/relationships/image" Target="../media/image76.png"/><Relationship Id="rId6" Type="http://schemas.openxmlformats.org/officeDocument/2006/relationships/image" Target="../media/image81.png"/><Relationship Id="rId11" Type="http://schemas.openxmlformats.org/officeDocument/2006/relationships/image" Target="../media/image73.png"/><Relationship Id="rId5" Type="http://schemas.openxmlformats.org/officeDocument/2006/relationships/image" Target="../media/image80.png"/><Relationship Id="rId10" Type="http://schemas.openxmlformats.org/officeDocument/2006/relationships/image" Target="../media/image85.png"/><Relationship Id="rId4" Type="http://schemas.openxmlformats.org/officeDocument/2006/relationships/image" Target="../media/image79.png"/><Relationship Id="rId9" Type="http://schemas.openxmlformats.org/officeDocument/2006/relationships/image" Target="../media/image84.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B88FCF4-98E7-4767-A3E7-B482C38955B2}"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ru-RU"/>
        </a:p>
      </dgm:t>
    </dgm:pt>
    <dgm:pt modelId="{CD734D36-E60A-4520-8C13-777AADEFE46B}">
      <dgm:prSet custT="1"/>
      <dgm:spPr/>
      <dgm:t>
        <a:bodyPr/>
        <a:lstStyle/>
        <a:p>
          <a:pPr rtl="0"/>
          <a:r>
            <a:rPr lang="az-Latn-AZ" sz="2400" dirty="0" smtClean="0">
              <a:latin typeface="Times New Roman" pitchFamily="18" charset="0"/>
              <a:cs typeface="Times New Roman" pitchFamily="18" charset="0"/>
            </a:rPr>
            <a:t>Kafedrada fəaliyyət göstərən laboratoriyalar:</a:t>
          </a:r>
          <a:endParaRPr lang="ru-RU" sz="2400" dirty="0">
            <a:latin typeface="Times New Roman" pitchFamily="18" charset="0"/>
            <a:cs typeface="Times New Roman" pitchFamily="18" charset="0"/>
          </a:endParaRPr>
        </a:p>
      </dgm:t>
    </dgm:pt>
    <dgm:pt modelId="{BE248BD3-C1C6-4362-971F-2DD832F90D12}" type="parTrans" cxnId="{5D26E755-A375-49B6-AE64-E9B9ED047877}">
      <dgm:prSet/>
      <dgm:spPr/>
      <dgm:t>
        <a:bodyPr/>
        <a:lstStyle/>
        <a:p>
          <a:endParaRPr lang="ru-RU"/>
        </a:p>
      </dgm:t>
    </dgm:pt>
    <dgm:pt modelId="{0D9F6E2C-D7EA-44AF-A1C7-35760E9A3BC0}" type="sibTrans" cxnId="{5D26E755-A375-49B6-AE64-E9B9ED047877}">
      <dgm:prSet/>
      <dgm:spPr/>
      <dgm:t>
        <a:bodyPr/>
        <a:lstStyle/>
        <a:p>
          <a:endParaRPr lang="ru-RU"/>
        </a:p>
      </dgm:t>
    </dgm:pt>
    <dgm:pt modelId="{5AB780C8-CC22-4E00-B005-7C1232656B5B}" type="pres">
      <dgm:prSet presAssocID="{BB88FCF4-98E7-4767-A3E7-B482C38955B2}" presName="Name0" presStyleCnt="0">
        <dgm:presLayoutVars>
          <dgm:dir/>
          <dgm:animLvl val="lvl"/>
          <dgm:resizeHandles val="exact"/>
        </dgm:presLayoutVars>
      </dgm:prSet>
      <dgm:spPr/>
      <dgm:t>
        <a:bodyPr/>
        <a:lstStyle/>
        <a:p>
          <a:endParaRPr lang="ru-RU"/>
        </a:p>
      </dgm:t>
    </dgm:pt>
    <dgm:pt modelId="{D04F033C-7A74-4DAF-B90B-3B4109BAF46C}" type="pres">
      <dgm:prSet presAssocID="{CD734D36-E60A-4520-8C13-777AADEFE46B}" presName="composite" presStyleCnt="0"/>
      <dgm:spPr/>
    </dgm:pt>
    <dgm:pt modelId="{B557E6B9-E943-4D50-B29F-3E0DCF308941}" type="pres">
      <dgm:prSet presAssocID="{CD734D36-E60A-4520-8C13-777AADEFE46B}" presName="parTx" presStyleLbl="alignNode1" presStyleIdx="0" presStyleCnt="1" custScaleX="100000" custScaleY="100000" custLinFactNeighborY="-6731">
        <dgm:presLayoutVars>
          <dgm:chMax val="0"/>
          <dgm:chPref val="0"/>
          <dgm:bulletEnabled val="1"/>
        </dgm:presLayoutVars>
      </dgm:prSet>
      <dgm:spPr/>
      <dgm:t>
        <a:bodyPr/>
        <a:lstStyle/>
        <a:p>
          <a:endParaRPr lang="ru-RU"/>
        </a:p>
      </dgm:t>
    </dgm:pt>
    <dgm:pt modelId="{949678A6-5A75-456D-B25C-BC58D35EBFEF}" type="pres">
      <dgm:prSet presAssocID="{CD734D36-E60A-4520-8C13-777AADEFE46B}" presName="desTx" presStyleLbl="alignAccFollowNode1" presStyleIdx="0" presStyleCnt="1" custScaleY="140226" custLinFactNeighborY="3030">
        <dgm:presLayoutVars>
          <dgm:bulletEnabled val="1"/>
        </dgm:presLayoutVars>
      </dgm:prSet>
      <dgm:spPr/>
    </dgm:pt>
  </dgm:ptLst>
  <dgm:cxnLst>
    <dgm:cxn modelId="{AB8968DA-0C30-4529-9F09-B90B07FFD95D}" type="presOf" srcId="{BB88FCF4-98E7-4767-A3E7-B482C38955B2}" destId="{5AB780C8-CC22-4E00-B005-7C1232656B5B}" srcOrd="0" destOrd="0" presId="urn:microsoft.com/office/officeart/2005/8/layout/hList1"/>
    <dgm:cxn modelId="{5D26E755-A375-49B6-AE64-E9B9ED047877}" srcId="{BB88FCF4-98E7-4767-A3E7-B482C38955B2}" destId="{CD734D36-E60A-4520-8C13-777AADEFE46B}" srcOrd="0" destOrd="0" parTransId="{BE248BD3-C1C6-4362-971F-2DD832F90D12}" sibTransId="{0D9F6E2C-D7EA-44AF-A1C7-35760E9A3BC0}"/>
    <dgm:cxn modelId="{3A3F382C-8011-4F9E-8F2F-2307ED3D074B}" type="presOf" srcId="{CD734D36-E60A-4520-8C13-777AADEFE46B}" destId="{B557E6B9-E943-4D50-B29F-3E0DCF308941}" srcOrd="0" destOrd="0" presId="urn:microsoft.com/office/officeart/2005/8/layout/hList1"/>
    <dgm:cxn modelId="{4A7B94F6-1855-4089-B7A8-B7EFE1B33E70}" type="presParOf" srcId="{5AB780C8-CC22-4E00-B005-7C1232656B5B}" destId="{D04F033C-7A74-4DAF-B90B-3B4109BAF46C}" srcOrd="0" destOrd="0" presId="urn:microsoft.com/office/officeart/2005/8/layout/hList1"/>
    <dgm:cxn modelId="{6625CC4E-9D0E-4BDC-ACBC-160CCDA9A68D}" type="presParOf" srcId="{D04F033C-7A74-4DAF-B90B-3B4109BAF46C}" destId="{B557E6B9-E943-4D50-B29F-3E0DCF308941}" srcOrd="0" destOrd="0" presId="urn:microsoft.com/office/officeart/2005/8/layout/hList1"/>
    <dgm:cxn modelId="{57596475-CC56-4474-AF6D-B66C132FC89F}" type="presParOf" srcId="{D04F033C-7A74-4DAF-B90B-3B4109BAF46C}" destId="{949678A6-5A75-456D-B25C-BC58D35EBFEF}"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5A5C659-2774-4E14-BD4E-2365F35AE1CA}"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ru-RU"/>
        </a:p>
      </dgm:t>
    </dgm:pt>
    <dgm:pt modelId="{0BD48F40-8C92-472A-B936-BE387F336341}">
      <dgm:prSet custT="1"/>
      <dgm:spPr/>
      <dgm:t>
        <a:bodyPr/>
        <a:lstStyle/>
        <a:p>
          <a:pPr rtl="0"/>
          <a:r>
            <a:rPr lang="az-Latn-AZ" sz="2400" dirty="0" smtClean="0">
              <a:latin typeface="Times New Roman" pitchFamily="18" charset="0"/>
              <a:cs typeface="Times New Roman" pitchFamily="18" charset="0"/>
            </a:rPr>
            <a:t>Kafedra əməkdaşları:</a:t>
          </a:r>
          <a:endParaRPr lang="ru-RU" sz="2400" dirty="0">
            <a:latin typeface="Times New Roman" pitchFamily="18" charset="0"/>
            <a:cs typeface="Times New Roman" pitchFamily="18" charset="0"/>
          </a:endParaRPr>
        </a:p>
      </dgm:t>
    </dgm:pt>
    <dgm:pt modelId="{6B46E73B-59DE-406A-91A1-8DA9A1F512C4}" type="parTrans" cxnId="{0C6C89E0-E090-4CB5-B625-1B0CAB0090D1}">
      <dgm:prSet/>
      <dgm:spPr/>
      <dgm:t>
        <a:bodyPr/>
        <a:lstStyle/>
        <a:p>
          <a:endParaRPr lang="ru-RU" sz="2800">
            <a:latin typeface="Times New Roman" pitchFamily="18" charset="0"/>
            <a:cs typeface="Times New Roman" pitchFamily="18" charset="0"/>
          </a:endParaRPr>
        </a:p>
      </dgm:t>
    </dgm:pt>
    <dgm:pt modelId="{08DFBCB9-8CB7-4390-84A2-9A39518120C4}" type="sibTrans" cxnId="{0C6C89E0-E090-4CB5-B625-1B0CAB0090D1}">
      <dgm:prSet/>
      <dgm:spPr/>
      <dgm:t>
        <a:bodyPr/>
        <a:lstStyle/>
        <a:p>
          <a:endParaRPr lang="ru-RU" sz="2800">
            <a:latin typeface="Times New Roman" pitchFamily="18" charset="0"/>
            <a:cs typeface="Times New Roman" pitchFamily="18" charset="0"/>
          </a:endParaRPr>
        </a:p>
      </dgm:t>
    </dgm:pt>
    <dgm:pt modelId="{6F769493-9FFF-496B-82A6-9598FAD7F831}" type="pres">
      <dgm:prSet presAssocID="{35A5C659-2774-4E14-BD4E-2365F35AE1CA}" presName="Name0" presStyleCnt="0">
        <dgm:presLayoutVars>
          <dgm:dir/>
          <dgm:animLvl val="lvl"/>
          <dgm:resizeHandles val="exact"/>
        </dgm:presLayoutVars>
      </dgm:prSet>
      <dgm:spPr/>
      <dgm:t>
        <a:bodyPr/>
        <a:lstStyle/>
        <a:p>
          <a:endParaRPr lang="ru-RU"/>
        </a:p>
      </dgm:t>
    </dgm:pt>
    <dgm:pt modelId="{BB071E83-6ABC-46F8-A555-A7DF7FA4DCE3}" type="pres">
      <dgm:prSet presAssocID="{0BD48F40-8C92-472A-B936-BE387F336341}" presName="composite" presStyleCnt="0"/>
      <dgm:spPr/>
    </dgm:pt>
    <dgm:pt modelId="{B9FC508E-688D-41A4-982E-03E30514CC14}" type="pres">
      <dgm:prSet presAssocID="{0BD48F40-8C92-472A-B936-BE387F336341}" presName="parTx" presStyleLbl="alignNode1" presStyleIdx="0" presStyleCnt="1" custScaleY="100000" custLinFactNeighborY="-7236">
        <dgm:presLayoutVars>
          <dgm:chMax val="0"/>
          <dgm:chPref val="0"/>
          <dgm:bulletEnabled val="1"/>
        </dgm:presLayoutVars>
      </dgm:prSet>
      <dgm:spPr/>
      <dgm:t>
        <a:bodyPr/>
        <a:lstStyle/>
        <a:p>
          <a:endParaRPr lang="ru-RU"/>
        </a:p>
      </dgm:t>
    </dgm:pt>
    <dgm:pt modelId="{A26EE693-0071-4471-A323-75BBA378051A}" type="pres">
      <dgm:prSet presAssocID="{0BD48F40-8C92-472A-B936-BE387F336341}" presName="desTx" presStyleLbl="alignAccFollowNode1" presStyleIdx="0" presStyleCnt="1" custScaleY="138797" custLinFactNeighborY="2760">
        <dgm:presLayoutVars>
          <dgm:bulletEnabled val="1"/>
        </dgm:presLayoutVars>
      </dgm:prSet>
      <dgm:spPr/>
    </dgm:pt>
  </dgm:ptLst>
  <dgm:cxnLst>
    <dgm:cxn modelId="{DB2DECF6-1E35-49B2-984F-910E25D04E23}" type="presOf" srcId="{35A5C659-2774-4E14-BD4E-2365F35AE1CA}" destId="{6F769493-9FFF-496B-82A6-9598FAD7F831}" srcOrd="0" destOrd="0" presId="urn:microsoft.com/office/officeart/2005/8/layout/hList1"/>
    <dgm:cxn modelId="{531919F6-6CC9-4DEA-BB88-DB7F7CEB783B}" type="presOf" srcId="{0BD48F40-8C92-472A-B936-BE387F336341}" destId="{B9FC508E-688D-41A4-982E-03E30514CC14}" srcOrd="0" destOrd="0" presId="urn:microsoft.com/office/officeart/2005/8/layout/hList1"/>
    <dgm:cxn modelId="{0C6C89E0-E090-4CB5-B625-1B0CAB0090D1}" srcId="{35A5C659-2774-4E14-BD4E-2365F35AE1CA}" destId="{0BD48F40-8C92-472A-B936-BE387F336341}" srcOrd="0" destOrd="0" parTransId="{6B46E73B-59DE-406A-91A1-8DA9A1F512C4}" sibTransId="{08DFBCB9-8CB7-4390-84A2-9A39518120C4}"/>
    <dgm:cxn modelId="{FF51F961-943E-4ECC-856B-FE06422B989D}" type="presParOf" srcId="{6F769493-9FFF-496B-82A6-9598FAD7F831}" destId="{BB071E83-6ABC-46F8-A555-A7DF7FA4DCE3}" srcOrd="0" destOrd="0" presId="urn:microsoft.com/office/officeart/2005/8/layout/hList1"/>
    <dgm:cxn modelId="{6CD3803A-39BB-4E65-886D-D35FED949458}" type="presParOf" srcId="{BB071E83-6ABC-46F8-A555-A7DF7FA4DCE3}" destId="{B9FC508E-688D-41A4-982E-03E30514CC14}" srcOrd="0" destOrd="0" presId="urn:microsoft.com/office/officeart/2005/8/layout/hList1"/>
    <dgm:cxn modelId="{44CCB658-9348-49C7-84FB-856B4C065B89}" type="presParOf" srcId="{BB071E83-6ABC-46F8-A555-A7DF7FA4DCE3}" destId="{A26EE693-0071-4471-A323-75BBA378051A}" srcOrd="1" destOrd="0" presId="urn:microsoft.com/office/officeart/2005/8/layout/hList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EB853D6-8B5C-4C44-A0E9-95556FAD83AA}" type="doc">
      <dgm:prSet loTypeId="urn:microsoft.com/office/officeart/2005/8/layout/hProcess11" loCatId="process" qsTypeId="urn:microsoft.com/office/officeart/2005/8/quickstyle/simple1" qsCatId="simple" csTypeId="urn:microsoft.com/office/officeart/2005/8/colors/accent3_1" csCatId="accent3" phldr="1"/>
      <dgm:spPr/>
      <dgm:t>
        <a:bodyPr/>
        <a:lstStyle/>
        <a:p>
          <a:endParaRPr lang="ru-RU"/>
        </a:p>
      </dgm:t>
    </dgm:pt>
    <dgm:pt modelId="{2595EFAB-450E-4DFF-80C9-282A124A396D}">
      <dgm:prSet custT="1"/>
      <dgm:spPr/>
      <dgm:t>
        <a:bodyPr/>
        <a:lstStyle/>
        <a:p>
          <a:pPr rtl="0"/>
          <a:r>
            <a:rPr lang="az-Latn-AZ" sz="1400" dirty="0" smtClean="0"/>
            <a:t>Paşayev Bəxtiyar Gülmalı oğlu – f.r.e.n., dosent</a:t>
          </a:r>
          <a:endParaRPr lang="ru-RU" sz="1400" dirty="0"/>
        </a:p>
      </dgm:t>
    </dgm:pt>
    <dgm:pt modelId="{A4A414B9-10C6-4622-BE65-667819DF1D14}" type="parTrans" cxnId="{0C3FD4B4-2711-4435-8326-8DD255B528B1}">
      <dgm:prSet/>
      <dgm:spPr/>
      <dgm:t>
        <a:bodyPr/>
        <a:lstStyle/>
        <a:p>
          <a:endParaRPr lang="ru-RU"/>
        </a:p>
      </dgm:t>
    </dgm:pt>
    <dgm:pt modelId="{B6D1A762-CD1B-49B2-B561-DF92A61341E6}" type="sibTrans" cxnId="{0C3FD4B4-2711-4435-8326-8DD255B528B1}">
      <dgm:prSet/>
      <dgm:spPr/>
      <dgm:t>
        <a:bodyPr/>
        <a:lstStyle/>
        <a:p>
          <a:endParaRPr lang="ru-RU"/>
        </a:p>
      </dgm:t>
    </dgm:pt>
    <dgm:pt modelId="{235C325D-F8A0-4E6B-A32D-F6A53089E34B}" type="pres">
      <dgm:prSet presAssocID="{4EB853D6-8B5C-4C44-A0E9-95556FAD83AA}" presName="Name0" presStyleCnt="0">
        <dgm:presLayoutVars>
          <dgm:dir/>
          <dgm:resizeHandles val="exact"/>
        </dgm:presLayoutVars>
      </dgm:prSet>
      <dgm:spPr/>
      <dgm:t>
        <a:bodyPr/>
        <a:lstStyle/>
        <a:p>
          <a:endParaRPr lang="ru-RU"/>
        </a:p>
      </dgm:t>
    </dgm:pt>
    <dgm:pt modelId="{CD69014D-CCEC-44CE-B5E7-FD137631D754}" type="pres">
      <dgm:prSet presAssocID="{4EB853D6-8B5C-4C44-A0E9-95556FAD83AA}" presName="arrow" presStyleLbl="bgShp" presStyleIdx="0" presStyleCnt="1" custScaleY="130596" custLinFactNeighborY="49207"/>
      <dgm:spPr/>
      <dgm:t>
        <a:bodyPr/>
        <a:lstStyle/>
        <a:p>
          <a:endParaRPr lang="ru-RU"/>
        </a:p>
      </dgm:t>
    </dgm:pt>
    <dgm:pt modelId="{2324AE1D-B02A-4D27-8D2C-9C81F4B6948A}" type="pres">
      <dgm:prSet presAssocID="{4EB853D6-8B5C-4C44-A0E9-95556FAD83AA}" presName="points" presStyleCnt="0"/>
      <dgm:spPr/>
    </dgm:pt>
    <dgm:pt modelId="{12C0BEDB-A859-4475-9CCE-40D6B0D4EA22}" type="pres">
      <dgm:prSet presAssocID="{2595EFAB-450E-4DFF-80C9-282A124A396D}" presName="compositeA" presStyleCnt="0"/>
      <dgm:spPr/>
    </dgm:pt>
    <dgm:pt modelId="{58B0FD5F-E288-4BB9-BB7B-4CD1A96D8FAB}" type="pres">
      <dgm:prSet presAssocID="{2595EFAB-450E-4DFF-80C9-282A124A396D}" presName="textA" presStyleLbl="revTx" presStyleIdx="0" presStyleCnt="1" custScaleY="180043" custLinFactNeighborY="-6355">
        <dgm:presLayoutVars>
          <dgm:bulletEnabled val="1"/>
        </dgm:presLayoutVars>
      </dgm:prSet>
      <dgm:spPr/>
      <dgm:t>
        <a:bodyPr/>
        <a:lstStyle/>
        <a:p>
          <a:endParaRPr lang="ru-RU"/>
        </a:p>
      </dgm:t>
    </dgm:pt>
    <dgm:pt modelId="{65A106BF-E680-4E70-BC51-94133C523523}" type="pres">
      <dgm:prSet presAssocID="{2595EFAB-450E-4DFF-80C9-282A124A396D}" presName="circleA" presStyleLbl="node1" presStyleIdx="0" presStyleCnt="1" custLinFactNeighborX="-1788" custLinFactNeighborY="69956"/>
      <dgm:spPr/>
      <dgm:t>
        <a:bodyPr/>
        <a:lstStyle/>
        <a:p>
          <a:endParaRPr lang="ru-RU"/>
        </a:p>
      </dgm:t>
    </dgm:pt>
    <dgm:pt modelId="{6F0AE7C6-9B3A-4E7E-A7BA-9CEFC0C6CA5D}" type="pres">
      <dgm:prSet presAssocID="{2595EFAB-450E-4DFF-80C9-282A124A396D}" presName="spaceA" presStyleCnt="0"/>
      <dgm:spPr/>
    </dgm:pt>
  </dgm:ptLst>
  <dgm:cxnLst>
    <dgm:cxn modelId="{C40BF60A-021A-4266-8B19-5740DA4583A4}" type="presOf" srcId="{2595EFAB-450E-4DFF-80C9-282A124A396D}" destId="{58B0FD5F-E288-4BB9-BB7B-4CD1A96D8FAB}" srcOrd="0" destOrd="0" presId="urn:microsoft.com/office/officeart/2005/8/layout/hProcess11"/>
    <dgm:cxn modelId="{53FFD0AD-D53D-4D29-B012-84A63F6BF1E5}" type="presOf" srcId="{4EB853D6-8B5C-4C44-A0E9-95556FAD83AA}" destId="{235C325D-F8A0-4E6B-A32D-F6A53089E34B}" srcOrd="0" destOrd="0" presId="urn:microsoft.com/office/officeart/2005/8/layout/hProcess11"/>
    <dgm:cxn modelId="{0C3FD4B4-2711-4435-8326-8DD255B528B1}" srcId="{4EB853D6-8B5C-4C44-A0E9-95556FAD83AA}" destId="{2595EFAB-450E-4DFF-80C9-282A124A396D}" srcOrd="0" destOrd="0" parTransId="{A4A414B9-10C6-4622-BE65-667819DF1D14}" sibTransId="{B6D1A762-CD1B-49B2-B561-DF92A61341E6}"/>
    <dgm:cxn modelId="{46DFC3B5-F76A-4986-B62A-0A285CD54864}" type="presParOf" srcId="{235C325D-F8A0-4E6B-A32D-F6A53089E34B}" destId="{CD69014D-CCEC-44CE-B5E7-FD137631D754}" srcOrd="0" destOrd="0" presId="urn:microsoft.com/office/officeart/2005/8/layout/hProcess11"/>
    <dgm:cxn modelId="{E399EC60-0D04-4707-AC47-7677F39AE4FB}" type="presParOf" srcId="{235C325D-F8A0-4E6B-A32D-F6A53089E34B}" destId="{2324AE1D-B02A-4D27-8D2C-9C81F4B6948A}" srcOrd="1" destOrd="0" presId="urn:microsoft.com/office/officeart/2005/8/layout/hProcess11"/>
    <dgm:cxn modelId="{8A78A6EE-2D66-4A16-A595-38483AD4FA10}" type="presParOf" srcId="{2324AE1D-B02A-4D27-8D2C-9C81F4B6948A}" destId="{12C0BEDB-A859-4475-9CCE-40D6B0D4EA22}" srcOrd="0" destOrd="0" presId="urn:microsoft.com/office/officeart/2005/8/layout/hProcess11"/>
    <dgm:cxn modelId="{C5452369-7852-4C8B-9365-D71B4FDF5CB5}" type="presParOf" srcId="{12C0BEDB-A859-4475-9CCE-40D6B0D4EA22}" destId="{58B0FD5F-E288-4BB9-BB7B-4CD1A96D8FAB}" srcOrd="0" destOrd="0" presId="urn:microsoft.com/office/officeart/2005/8/layout/hProcess11"/>
    <dgm:cxn modelId="{3A71348C-6704-434D-AEC7-43C1E52B76F1}" type="presParOf" srcId="{12C0BEDB-A859-4475-9CCE-40D6B0D4EA22}" destId="{65A106BF-E680-4E70-BC51-94133C523523}" srcOrd="1" destOrd="0" presId="urn:microsoft.com/office/officeart/2005/8/layout/hProcess11"/>
    <dgm:cxn modelId="{A725D694-F0FE-4FF4-8B48-1F3CB21E8B87}" type="presParOf" srcId="{12C0BEDB-A859-4475-9CCE-40D6B0D4EA22}" destId="{6F0AE7C6-9B3A-4E7E-A7BA-9CEFC0C6CA5D}" srcOrd="2" destOrd="0" presId="urn:microsoft.com/office/officeart/2005/8/layout/hProcess1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FADDA03-5FCB-4D40-97D0-8150F6CF7528}" type="doc">
      <dgm:prSet loTypeId="urn:microsoft.com/office/officeart/2005/8/layout/radial2" loCatId="relationship" qsTypeId="urn:microsoft.com/office/officeart/2005/8/quickstyle/simple1" qsCatId="simple" csTypeId="urn:microsoft.com/office/officeart/2005/8/colors/accent3_3" csCatId="accent3" phldr="1"/>
      <dgm:spPr/>
      <dgm:t>
        <a:bodyPr/>
        <a:lstStyle/>
        <a:p>
          <a:endParaRPr lang="ru-RU"/>
        </a:p>
      </dgm:t>
    </dgm:pt>
    <dgm:pt modelId="{068463F3-C39A-476F-981F-5670AC0ADF6A}">
      <dgm:prSet phldrT="[Текст]"/>
      <dgm:spPr/>
      <dgm:t>
        <a:bodyPr/>
        <a:lstStyle/>
        <a:p>
          <a:r>
            <a:rPr lang="az-Latn-AZ" dirty="0" smtClean="0"/>
            <a:t>MEXANİKA</a:t>
          </a:r>
          <a:endParaRPr lang="ru-RU" dirty="0"/>
        </a:p>
      </dgm:t>
    </dgm:pt>
    <dgm:pt modelId="{4E5FBD7C-A527-43B3-9803-5BF6AB48BF20}" type="parTrans" cxnId="{355893AF-7C5C-4B1B-ABE3-ECD8607D2978}">
      <dgm:prSet/>
      <dgm:spPr/>
      <dgm:t>
        <a:bodyPr/>
        <a:lstStyle/>
        <a:p>
          <a:endParaRPr lang="ru-RU"/>
        </a:p>
      </dgm:t>
    </dgm:pt>
    <dgm:pt modelId="{68F28CAC-E0DB-4EBB-82FC-B3435F38770B}" type="sibTrans" cxnId="{355893AF-7C5C-4B1B-ABE3-ECD8607D2978}">
      <dgm:prSet/>
      <dgm:spPr/>
      <dgm:t>
        <a:bodyPr/>
        <a:lstStyle/>
        <a:p>
          <a:endParaRPr lang="ru-RU"/>
        </a:p>
      </dgm:t>
    </dgm:pt>
    <dgm:pt modelId="{F997767D-13A4-4BAA-95DD-826A8CFEF202}">
      <dgm:prSet phldrT="[Текст]"/>
      <dgm:spPr>
        <a:blipFill rotWithShape="0">
          <a:blip xmlns:r="http://schemas.openxmlformats.org/officeDocument/2006/relationships" r:embed="rId1"/>
          <a:stretch>
            <a:fillRect/>
          </a:stretch>
        </a:blipFill>
      </dgm:spPr>
      <dgm:t>
        <a:bodyPr/>
        <a:lstStyle/>
        <a:p>
          <a:endParaRPr lang="az-Latn-AZ" dirty="0" smtClean="0"/>
        </a:p>
        <a:p>
          <a:endParaRPr lang="ru-RU" dirty="0"/>
        </a:p>
      </dgm:t>
    </dgm:pt>
    <dgm:pt modelId="{0C2F47D2-B600-4D90-AFB0-3139257BE4D4}" type="parTrans" cxnId="{BFB65794-FD3A-4732-A751-1CC97FF15419}">
      <dgm:prSet/>
      <dgm:spPr/>
      <dgm:t>
        <a:bodyPr/>
        <a:lstStyle/>
        <a:p>
          <a:endParaRPr lang="ru-RU"/>
        </a:p>
      </dgm:t>
    </dgm:pt>
    <dgm:pt modelId="{7F8CF8ED-9199-4E5E-A465-1ADF97046C65}" type="sibTrans" cxnId="{BFB65794-FD3A-4732-A751-1CC97FF15419}">
      <dgm:prSet/>
      <dgm:spPr/>
      <dgm:t>
        <a:bodyPr/>
        <a:lstStyle/>
        <a:p>
          <a:endParaRPr lang="ru-RU"/>
        </a:p>
      </dgm:t>
    </dgm:pt>
    <dgm:pt modelId="{1D0DF746-C9B3-4343-A2DC-24886CF8E128}">
      <dgm:prSet phldrT="[Текст]"/>
      <dgm:spPr/>
      <dgm:t>
        <a:bodyPr/>
        <a:lstStyle/>
        <a:p>
          <a:r>
            <a:rPr lang="az-Latn-AZ" dirty="0" smtClean="0"/>
            <a:t>MOLEKULYAR FİZİKASI</a:t>
          </a:r>
          <a:endParaRPr lang="ru-RU" dirty="0"/>
        </a:p>
      </dgm:t>
    </dgm:pt>
    <dgm:pt modelId="{3DD3F591-1DF0-43DA-BB75-391766619D76}" type="parTrans" cxnId="{85D1F240-B047-4331-8C85-A806EEB31AEF}">
      <dgm:prSet/>
      <dgm:spPr/>
      <dgm:t>
        <a:bodyPr/>
        <a:lstStyle/>
        <a:p>
          <a:endParaRPr lang="ru-RU"/>
        </a:p>
      </dgm:t>
    </dgm:pt>
    <dgm:pt modelId="{D976EDBB-A9A4-430A-8605-7A3659B48A0A}" type="sibTrans" cxnId="{85D1F240-B047-4331-8C85-A806EEB31AEF}">
      <dgm:prSet/>
      <dgm:spPr/>
      <dgm:t>
        <a:bodyPr/>
        <a:lstStyle/>
        <a:p>
          <a:endParaRPr lang="ru-RU"/>
        </a:p>
      </dgm:t>
    </dgm:pt>
    <dgm:pt modelId="{52DE80DE-AE08-4D1D-8275-D02FD8635343}">
      <dgm:prSet phldrT="[Текст]"/>
      <dgm:spPr>
        <a:blipFill rotWithShape="0">
          <a:blip xmlns:r="http://schemas.openxmlformats.org/officeDocument/2006/relationships" r:embed="rId2"/>
          <a:stretch>
            <a:fillRect/>
          </a:stretch>
        </a:blipFill>
      </dgm:spPr>
      <dgm:t>
        <a:bodyPr/>
        <a:lstStyle/>
        <a:p>
          <a:endParaRPr lang="ru-RU" dirty="0"/>
        </a:p>
      </dgm:t>
    </dgm:pt>
    <dgm:pt modelId="{9FAC2992-A352-406B-B3C9-5E61A76CD9C7}" type="parTrans" cxnId="{07CD9757-CCBB-4FFE-BD81-FCCE77467C45}">
      <dgm:prSet/>
      <dgm:spPr/>
      <dgm:t>
        <a:bodyPr/>
        <a:lstStyle/>
        <a:p>
          <a:endParaRPr lang="ru-RU"/>
        </a:p>
      </dgm:t>
    </dgm:pt>
    <dgm:pt modelId="{500A7759-6B1A-4957-90FF-A82FCAD74454}" type="sibTrans" cxnId="{07CD9757-CCBB-4FFE-BD81-FCCE77467C45}">
      <dgm:prSet/>
      <dgm:spPr/>
      <dgm:t>
        <a:bodyPr/>
        <a:lstStyle/>
        <a:p>
          <a:endParaRPr lang="ru-RU"/>
        </a:p>
      </dgm:t>
    </dgm:pt>
    <dgm:pt modelId="{14D6FF7B-565D-4212-B4CB-80937EB28966}">
      <dgm:prSet phldrT="[Текст]"/>
      <dgm:spPr/>
      <dgm:t>
        <a:bodyPr/>
        <a:lstStyle/>
        <a:p>
          <a:r>
            <a:rPr lang="az-Latn-AZ" dirty="0" smtClean="0"/>
            <a:t>OPTİKA</a:t>
          </a:r>
          <a:endParaRPr lang="ru-RU" dirty="0"/>
        </a:p>
      </dgm:t>
    </dgm:pt>
    <dgm:pt modelId="{93857DBD-D744-4431-8CCA-47CC8426FCD0}" type="parTrans" cxnId="{040234E3-41B2-4357-AD88-4477D5FBDEB5}">
      <dgm:prSet/>
      <dgm:spPr/>
      <dgm:t>
        <a:bodyPr/>
        <a:lstStyle/>
        <a:p>
          <a:endParaRPr lang="ru-RU"/>
        </a:p>
      </dgm:t>
    </dgm:pt>
    <dgm:pt modelId="{3A3A25AB-6F53-4403-A0F4-81D624886F25}" type="sibTrans" cxnId="{040234E3-41B2-4357-AD88-4477D5FBDEB5}">
      <dgm:prSet/>
      <dgm:spPr/>
      <dgm:t>
        <a:bodyPr/>
        <a:lstStyle/>
        <a:p>
          <a:endParaRPr lang="ru-RU"/>
        </a:p>
      </dgm:t>
    </dgm:pt>
    <dgm:pt modelId="{869F302C-F3E4-4F3C-B751-92B30A5F8D9C}">
      <dgm:prSet phldrT="[Текст]"/>
      <dgm:spPr>
        <a:blipFill rotWithShape="0">
          <a:blip xmlns:r="http://schemas.openxmlformats.org/officeDocument/2006/relationships" r:embed="rId3"/>
          <a:stretch>
            <a:fillRect/>
          </a:stretch>
        </a:blipFill>
      </dgm:spPr>
      <dgm:t>
        <a:bodyPr/>
        <a:lstStyle/>
        <a:p>
          <a:endParaRPr lang="ru-RU" dirty="0"/>
        </a:p>
      </dgm:t>
    </dgm:pt>
    <dgm:pt modelId="{EC6DA97C-C08F-40C2-A006-D1CC2ED1EEAD}" type="sibTrans" cxnId="{C44D69B0-44CC-4D53-BA81-C697F518A230}">
      <dgm:prSet/>
      <dgm:spPr/>
      <dgm:t>
        <a:bodyPr/>
        <a:lstStyle/>
        <a:p>
          <a:endParaRPr lang="ru-RU"/>
        </a:p>
      </dgm:t>
    </dgm:pt>
    <dgm:pt modelId="{FA968C92-3301-40A0-893C-E95F8BD59597}" type="parTrans" cxnId="{C44D69B0-44CC-4D53-BA81-C697F518A230}">
      <dgm:prSet/>
      <dgm:spPr/>
      <dgm:t>
        <a:bodyPr/>
        <a:lstStyle/>
        <a:p>
          <a:endParaRPr lang="ru-RU"/>
        </a:p>
      </dgm:t>
    </dgm:pt>
    <dgm:pt modelId="{21905674-D242-4CCA-A509-C67CB76E187A}">
      <dgm:prSet/>
      <dgm:spPr>
        <a:blipFill rotWithShape="0">
          <a:blip xmlns:r="http://schemas.openxmlformats.org/officeDocument/2006/relationships" r:embed="rId4"/>
          <a:stretch>
            <a:fillRect/>
          </a:stretch>
        </a:blipFill>
      </dgm:spPr>
      <dgm:t>
        <a:bodyPr/>
        <a:lstStyle/>
        <a:p>
          <a:endParaRPr lang="ru-RU" dirty="0"/>
        </a:p>
      </dgm:t>
    </dgm:pt>
    <dgm:pt modelId="{0F78E712-BB47-4E69-A45E-80CC786F848F}" type="sibTrans" cxnId="{F2FDA29F-89C9-4CCB-B4F0-3024F2779A73}">
      <dgm:prSet/>
      <dgm:spPr/>
      <dgm:t>
        <a:bodyPr/>
        <a:lstStyle/>
        <a:p>
          <a:endParaRPr lang="ru-RU"/>
        </a:p>
      </dgm:t>
    </dgm:pt>
    <dgm:pt modelId="{4C8AB48C-47FB-45AA-A48A-E7490A2C95C8}" type="parTrans" cxnId="{F2FDA29F-89C9-4CCB-B4F0-3024F2779A73}">
      <dgm:prSet/>
      <dgm:spPr/>
      <dgm:t>
        <a:bodyPr/>
        <a:lstStyle/>
        <a:p>
          <a:endParaRPr lang="ru-RU"/>
        </a:p>
      </dgm:t>
    </dgm:pt>
    <dgm:pt modelId="{A72F3C29-A4CB-43B8-96FC-3FECA13F802F}">
      <dgm:prSet/>
      <dgm:spPr>
        <a:blipFill rotWithShape="0">
          <a:blip xmlns:r="http://schemas.openxmlformats.org/officeDocument/2006/relationships" r:embed="rId5"/>
          <a:stretch>
            <a:fillRect/>
          </a:stretch>
        </a:blipFill>
      </dgm:spPr>
      <dgm:t>
        <a:bodyPr/>
        <a:lstStyle/>
        <a:p>
          <a:endParaRPr lang="ru-RU"/>
        </a:p>
      </dgm:t>
    </dgm:pt>
    <dgm:pt modelId="{71A375E6-5FAD-4DAE-96EC-23654D73A207}" type="parTrans" cxnId="{AAFAE6E3-6D34-4B82-83A6-2E4356AB368C}">
      <dgm:prSet/>
      <dgm:spPr/>
      <dgm:t>
        <a:bodyPr/>
        <a:lstStyle/>
        <a:p>
          <a:endParaRPr lang="ru-RU"/>
        </a:p>
      </dgm:t>
    </dgm:pt>
    <dgm:pt modelId="{8354DA25-07DC-424E-94D3-02B22E71F6D3}" type="sibTrans" cxnId="{AAFAE6E3-6D34-4B82-83A6-2E4356AB368C}">
      <dgm:prSet/>
      <dgm:spPr/>
      <dgm:t>
        <a:bodyPr/>
        <a:lstStyle/>
        <a:p>
          <a:endParaRPr lang="ru-RU"/>
        </a:p>
      </dgm:t>
    </dgm:pt>
    <dgm:pt modelId="{A26C4624-8B65-40C1-AA20-64FD70D7F923}">
      <dgm:prSet/>
      <dgm:spPr>
        <a:blipFill rotWithShape="0">
          <a:blip xmlns:r="http://schemas.openxmlformats.org/officeDocument/2006/relationships" r:embed="rId6"/>
          <a:stretch>
            <a:fillRect/>
          </a:stretch>
        </a:blipFill>
      </dgm:spPr>
      <dgm:t>
        <a:bodyPr/>
        <a:lstStyle/>
        <a:p>
          <a:endParaRPr lang="ru-RU"/>
        </a:p>
      </dgm:t>
    </dgm:pt>
    <dgm:pt modelId="{0EA68886-58C3-4E32-A15E-85B69C7E81E2}" type="parTrans" cxnId="{F3DDB589-A9A7-49D5-A02C-576F0DDD85DA}">
      <dgm:prSet/>
      <dgm:spPr/>
      <dgm:t>
        <a:bodyPr/>
        <a:lstStyle/>
        <a:p>
          <a:endParaRPr lang="ru-RU"/>
        </a:p>
      </dgm:t>
    </dgm:pt>
    <dgm:pt modelId="{DFEA6AFE-62D8-4ECF-B306-ED3FFFB053E0}" type="sibTrans" cxnId="{F3DDB589-A9A7-49D5-A02C-576F0DDD85DA}">
      <dgm:prSet/>
      <dgm:spPr/>
      <dgm:t>
        <a:bodyPr/>
        <a:lstStyle/>
        <a:p>
          <a:endParaRPr lang="ru-RU"/>
        </a:p>
      </dgm:t>
    </dgm:pt>
    <dgm:pt modelId="{8E3D3260-B333-4EE2-A88E-A0221843C8F3}">
      <dgm:prSet/>
      <dgm:spPr/>
      <dgm:t>
        <a:bodyPr/>
        <a:lstStyle/>
        <a:p>
          <a:endParaRPr lang="ru-RU"/>
        </a:p>
      </dgm:t>
    </dgm:pt>
    <dgm:pt modelId="{9D9B520E-CDC2-4D4E-9E8F-4BD33059579E}" type="parTrans" cxnId="{AB108E01-4183-401F-9774-2A9B923B8199}">
      <dgm:prSet/>
      <dgm:spPr/>
      <dgm:t>
        <a:bodyPr/>
        <a:lstStyle/>
        <a:p>
          <a:endParaRPr lang="ru-RU"/>
        </a:p>
      </dgm:t>
    </dgm:pt>
    <dgm:pt modelId="{2AB966A7-FCC0-432F-A4F1-A546C6C727CA}" type="sibTrans" cxnId="{AB108E01-4183-401F-9774-2A9B923B8199}">
      <dgm:prSet/>
      <dgm:spPr/>
      <dgm:t>
        <a:bodyPr/>
        <a:lstStyle/>
        <a:p>
          <a:endParaRPr lang="ru-RU"/>
        </a:p>
      </dgm:t>
    </dgm:pt>
    <dgm:pt modelId="{DA35B9D2-542F-459F-AEEC-47C4968D221A}">
      <dgm:prSet/>
      <dgm:spPr>
        <a:blipFill rotWithShape="0">
          <a:blip xmlns:r="http://schemas.openxmlformats.org/officeDocument/2006/relationships" r:embed="rId7"/>
          <a:stretch>
            <a:fillRect/>
          </a:stretch>
        </a:blipFill>
      </dgm:spPr>
      <dgm:t>
        <a:bodyPr/>
        <a:lstStyle/>
        <a:p>
          <a:endParaRPr lang="ru-RU"/>
        </a:p>
      </dgm:t>
    </dgm:pt>
    <dgm:pt modelId="{4C06FA62-70D3-463C-8BDF-44165477A62C}" type="parTrans" cxnId="{691EF25F-FAA8-40AA-B4E3-64B6E5413880}">
      <dgm:prSet/>
      <dgm:spPr/>
      <dgm:t>
        <a:bodyPr/>
        <a:lstStyle/>
        <a:p>
          <a:endParaRPr lang="ru-RU"/>
        </a:p>
      </dgm:t>
    </dgm:pt>
    <dgm:pt modelId="{07E92BFE-44B5-4316-BDAB-64C063AEF866}" type="sibTrans" cxnId="{691EF25F-FAA8-40AA-B4E3-64B6E5413880}">
      <dgm:prSet/>
      <dgm:spPr/>
      <dgm:t>
        <a:bodyPr/>
        <a:lstStyle/>
        <a:p>
          <a:endParaRPr lang="ru-RU"/>
        </a:p>
      </dgm:t>
    </dgm:pt>
    <dgm:pt modelId="{72289077-218B-4B59-8AA7-0E5787EE49D2}" type="pres">
      <dgm:prSet presAssocID="{3FADDA03-5FCB-4D40-97D0-8150F6CF7528}" presName="composite" presStyleCnt="0">
        <dgm:presLayoutVars>
          <dgm:chMax val="5"/>
          <dgm:dir/>
          <dgm:animLvl val="ctr"/>
          <dgm:resizeHandles val="exact"/>
        </dgm:presLayoutVars>
      </dgm:prSet>
      <dgm:spPr/>
      <dgm:t>
        <a:bodyPr/>
        <a:lstStyle/>
        <a:p>
          <a:endParaRPr lang="ru-RU"/>
        </a:p>
      </dgm:t>
    </dgm:pt>
    <dgm:pt modelId="{AB76FC17-F9F5-40FF-A549-84C6FFD43712}" type="pres">
      <dgm:prSet presAssocID="{3FADDA03-5FCB-4D40-97D0-8150F6CF7528}" presName="cycle" presStyleCnt="0"/>
      <dgm:spPr/>
    </dgm:pt>
    <dgm:pt modelId="{8CFC1944-4B0D-4B74-A085-3B2E13B7A924}" type="pres">
      <dgm:prSet presAssocID="{3FADDA03-5FCB-4D40-97D0-8150F6CF7528}" presName="centerShape" presStyleCnt="0"/>
      <dgm:spPr/>
    </dgm:pt>
    <dgm:pt modelId="{D8857BCD-840C-4B4C-AA98-BAB70B37A58D}" type="pres">
      <dgm:prSet presAssocID="{3FADDA03-5FCB-4D40-97D0-8150F6CF7528}" presName="connSite" presStyleLbl="node1" presStyleIdx="0" presStyleCnt="8"/>
      <dgm:spPr/>
    </dgm:pt>
    <dgm:pt modelId="{0C97DF4E-DEF6-4A86-B88E-E63965ABCCFC}" type="pres">
      <dgm:prSet presAssocID="{3FADDA03-5FCB-4D40-97D0-8150F6CF7528}" presName="visible" presStyleLbl="node1" presStyleIdx="0" presStyleCnt="8" custScaleX="129173" custScaleY="129174" custLinFactNeighborX="-10305" custLinFactNeighborY="-3696">
        <dgm:style>
          <a:lnRef idx="1">
            <a:schemeClr val="accent3"/>
          </a:lnRef>
          <a:fillRef idx="2">
            <a:schemeClr val="accent3"/>
          </a:fillRef>
          <a:effectRef idx="1">
            <a:schemeClr val="accent3"/>
          </a:effectRef>
          <a:fontRef idx="minor">
            <a:schemeClr val="dk1"/>
          </a:fontRef>
        </dgm:style>
      </dgm:prSet>
      <dgm:spPr/>
      <dgm:t>
        <a:bodyPr/>
        <a:lstStyle/>
        <a:p>
          <a:endParaRPr lang="ru-RU"/>
        </a:p>
      </dgm:t>
    </dgm:pt>
    <dgm:pt modelId="{795502D3-7729-4584-A366-2D672042A9EC}" type="pres">
      <dgm:prSet presAssocID="{FA968C92-3301-40A0-893C-E95F8BD59597}" presName="Name25" presStyleLbl="parChTrans1D1" presStyleIdx="0" presStyleCnt="7"/>
      <dgm:spPr/>
      <dgm:t>
        <a:bodyPr/>
        <a:lstStyle/>
        <a:p>
          <a:endParaRPr lang="ru-RU"/>
        </a:p>
      </dgm:t>
    </dgm:pt>
    <dgm:pt modelId="{A890134E-9321-4C21-BE9C-EF427E7C8316}" type="pres">
      <dgm:prSet presAssocID="{869F302C-F3E4-4F3C-B751-92B30A5F8D9C}" presName="node" presStyleCnt="0"/>
      <dgm:spPr/>
    </dgm:pt>
    <dgm:pt modelId="{0B8AC582-3EAD-4D7F-B419-B4462D491918}" type="pres">
      <dgm:prSet presAssocID="{869F302C-F3E4-4F3C-B751-92B30A5F8D9C}" presName="parentNode" presStyleLbl="node1" presStyleIdx="1" presStyleCnt="8" custLinFactX="-100000" custLinFactNeighborX="-129461" custLinFactNeighborY="-24">
        <dgm:presLayoutVars>
          <dgm:chMax val="1"/>
          <dgm:bulletEnabled val="1"/>
        </dgm:presLayoutVars>
      </dgm:prSet>
      <dgm:spPr/>
      <dgm:t>
        <a:bodyPr/>
        <a:lstStyle/>
        <a:p>
          <a:endParaRPr lang="ru-RU"/>
        </a:p>
      </dgm:t>
    </dgm:pt>
    <dgm:pt modelId="{4F2ACEF5-4555-4FB9-AD01-ADC883DFFB0C}" type="pres">
      <dgm:prSet presAssocID="{869F302C-F3E4-4F3C-B751-92B30A5F8D9C}" presName="childNode" presStyleLbl="revTx" presStyleIdx="0" presStyleCnt="4">
        <dgm:presLayoutVars>
          <dgm:bulletEnabled val="1"/>
        </dgm:presLayoutVars>
      </dgm:prSet>
      <dgm:spPr/>
      <dgm:t>
        <a:bodyPr/>
        <a:lstStyle/>
        <a:p>
          <a:endParaRPr lang="ru-RU"/>
        </a:p>
      </dgm:t>
    </dgm:pt>
    <dgm:pt modelId="{2000D37C-4AC2-4E18-A18D-87F0C0BBAEC7}" type="pres">
      <dgm:prSet presAssocID="{0C2F47D2-B600-4D90-AFB0-3139257BE4D4}" presName="Name25" presStyleLbl="parChTrans1D1" presStyleIdx="1" presStyleCnt="7"/>
      <dgm:spPr/>
      <dgm:t>
        <a:bodyPr/>
        <a:lstStyle/>
        <a:p>
          <a:endParaRPr lang="ru-RU"/>
        </a:p>
      </dgm:t>
    </dgm:pt>
    <dgm:pt modelId="{2228CCAB-8443-45A2-B74E-C5C6BF00A6D8}" type="pres">
      <dgm:prSet presAssocID="{F997767D-13A4-4BAA-95DD-826A8CFEF202}" presName="node" presStyleCnt="0"/>
      <dgm:spPr/>
    </dgm:pt>
    <dgm:pt modelId="{72790BE7-4FB8-4230-A0B2-090CAF710CDE}" type="pres">
      <dgm:prSet presAssocID="{F997767D-13A4-4BAA-95DD-826A8CFEF202}" presName="parentNode" presStyleLbl="node1" presStyleIdx="2" presStyleCnt="8" custLinFactX="-6747" custLinFactNeighborX="-100000" custLinFactNeighborY="-41748">
        <dgm:presLayoutVars>
          <dgm:chMax val="1"/>
          <dgm:bulletEnabled val="1"/>
        </dgm:presLayoutVars>
      </dgm:prSet>
      <dgm:spPr/>
      <dgm:t>
        <a:bodyPr/>
        <a:lstStyle/>
        <a:p>
          <a:endParaRPr lang="ru-RU"/>
        </a:p>
      </dgm:t>
    </dgm:pt>
    <dgm:pt modelId="{61FE6977-A9ED-43B0-9ADD-184EA9E8840D}" type="pres">
      <dgm:prSet presAssocID="{F997767D-13A4-4BAA-95DD-826A8CFEF202}" presName="childNode" presStyleLbl="revTx" presStyleIdx="1" presStyleCnt="4">
        <dgm:presLayoutVars>
          <dgm:bulletEnabled val="1"/>
        </dgm:presLayoutVars>
      </dgm:prSet>
      <dgm:spPr/>
      <dgm:t>
        <a:bodyPr/>
        <a:lstStyle/>
        <a:p>
          <a:endParaRPr lang="ru-RU"/>
        </a:p>
      </dgm:t>
    </dgm:pt>
    <dgm:pt modelId="{AF92DE60-0F21-4BEF-B8BA-564A8188C1B0}" type="pres">
      <dgm:prSet presAssocID="{9FAC2992-A352-406B-B3C9-5E61A76CD9C7}" presName="Name25" presStyleLbl="parChTrans1D1" presStyleIdx="2" presStyleCnt="7"/>
      <dgm:spPr/>
      <dgm:t>
        <a:bodyPr/>
        <a:lstStyle/>
        <a:p>
          <a:endParaRPr lang="ru-RU"/>
        </a:p>
      </dgm:t>
    </dgm:pt>
    <dgm:pt modelId="{93BAF660-B801-44AD-A54B-146274348045}" type="pres">
      <dgm:prSet presAssocID="{52DE80DE-AE08-4D1D-8275-D02FD8635343}" presName="node" presStyleCnt="0"/>
      <dgm:spPr/>
    </dgm:pt>
    <dgm:pt modelId="{D82F0A0A-B756-41AC-96A8-B0DFFE07F08D}" type="pres">
      <dgm:prSet presAssocID="{52DE80DE-AE08-4D1D-8275-D02FD8635343}" presName="parentNode" presStyleLbl="node1" presStyleIdx="3" presStyleCnt="8" custLinFactNeighborX="-75341" custLinFactNeighborY="-68153">
        <dgm:presLayoutVars>
          <dgm:chMax val="1"/>
          <dgm:bulletEnabled val="1"/>
        </dgm:presLayoutVars>
      </dgm:prSet>
      <dgm:spPr/>
      <dgm:t>
        <a:bodyPr/>
        <a:lstStyle/>
        <a:p>
          <a:endParaRPr lang="ru-RU"/>
        </a:p>
      </dgm:t>
    </dgm:pt>
    <dgm:pt modelId="{C63E2652-1F1C-4B9F-812B-BC09684A9136}" type="pres">
      <dgm:prSet presAssocID="{52DE80DE-AE08-4D1D-8275-D02FD8635343}" presName="childNode" presStyleLbl="revTx" presStyleIdx="2" presStyleCnt="4">
        <dgm:presLayoutVars>
          <dgm:bulletEnabled val="1"/>
        </dgm:presLayoutVars>
      </dgm:prSet>
      <dgm:spPr/>
      <dgm:t>
        <a:bodyPr/>
        <a:lstStyle/>
        <a:p>
          <a:endParaRPr lang="ru-RU"/>
        </a:p>
      </dgm:t>
    </dgm:pt>
    <dgm:pt modelId="{41A44BCC-96B1-4C2C-98ED-E860510BD557}" type="pres">
      <dgm:prSet presAssocID="{4C8AB48C-47FB-45AA-A48A-E7490A2C95C8}" presName="Name25" presStyleLbl="parChTrans1D1" presStyleIdx="3" presStyleCnt="7"/>
      <dgm:spPr/>
      <dgm:t>
        <a:bodyPr/>
        <a:lstStyle/>
        <a:p>
          <a:endParaRPr lang="ru-RU"/>
        </a:p>
      </dgm:t>
    </dgm:pt>
    <dgm:pt modelId="{83665966-B84C-4F27-A056-DB6FD3245104}" type="pres">
      <dgm:prSet presAssocID="{21905674-D242-4CCA-A509-C67CB76E187A}" presName="node" presStyleCnt="0"/>
      <dgm:spPr/>
    </dgm:pt>
    <dgm:pt modelId="{D55C6212-BEBC-490F-95EC-D24E76D0449D}" type="pres">
      <dgm:prSet presAssocID="{21905674-D242-4CCA-A509-C67CB76E187A}" presName="parentNode" presStyleLbl="node1" presStyleIdx="4" presStyleCnt="8" custLinFactNeighborX="-73438" custLinFactNeighborY="-33528">
        <dgm:presLayoutVars>
          <dgm:chMax val="1"/>
          <dgm:bulletEnabled val="1"/>
        </dgm:presLayoutVars>
      </dgm:prSet>
      <dgm:spPr/>
      <dgm:t>
        <a:bodyPr/>
        <a:lstStyle/>
        <a:p>
          <a:endParaRPr lang="ru-RU"/>
        </a:p>
      </dgm:t>
    </dgm:pt>
    <dgm:pt modelId="{5B0E4032-AEAF-454B-9ECF-5C9A17F112B8}" type="pres">
      <dgm:prSet presAssocID="{21905674-D242-4CCA-A509-C67CB76E187A}" presName="childNode" presStyleLbl="revTx" presStyleIdx="2" presStyleCnt="4">
        <dgm:presLayoutVars>
          <dgm:bulletEnabled val="1"/>
        </dgm:presLayoutVars>
      </dgm:prSet>
      <dgm:spPr/>
    </dgm:pt>
    <dgm:pt modelId="{89D5D5DA-D287-4D74-AF51-C7DCC4B93553}" type="pres">
      <dgm:prSet presAssocID="{71A375E6-5FAD-4DAE-96EC-23654D73A207}" presName="Name25" presStyleLbl="parChTrans1D1" presStyleIdx="4" presStyleCnt="7"/>
      <dgm:spPr/>
      <dgm:t>
        <a:bodyPr/>
        <a:lstStyle/>
        <a:p>
          <a:endParaRPr lang="ru-RU"/>
        </a:p>
      </dgm:t>
    </dgm:pt>
    <dgm:pt modelId="{4CF45225-76ED-4A53-9C37-9B1672B5720F}" type="pres">
      <dgm:prSet presAssocID="{A72F3C29-A4CB-43B8-96FC-3FECA13F802F}" presName="node" presStyleCnt="0"/>
      <dgm:spPr/>
    </dgm:pt>
    <dgm:pt modelId="{69140854-4062-41E2-B292-54EEBB4CD29E}" type="pres">
      <dgm:prSet presAssocID="{A72F3C29-A4CB-43B8-96FC-3FECA13F802F}" presName="parentNode" presStyleLbl="node1" presStyleIdx="5" presStyleCnt="8" custLinFactX="-46995" custLinFactY="29723" custLinFactNeighborX="-100000" custLinFactNeighborY="100000">
        <dgm:presLayoutVars>
          <dgm:chMax val="1"/>
          <dgm:bulletEnabled val="1"/>
        </dgm:presLayoutVars>
      </dgm:prSet>
      <dgm:spPr/>
      <dgm:t>
        <a:bodyPr/>
        <a:lstStyle/>
        <a:p>
          <a:endParaRPr lang="ru-RU"/>
        </a:p>
      </dgm:t>
    </dgm:pt>
    <dgm:pt modelId="{4C6BC0BE-6FAE-48A8-B966-988479123D7A}" type="pres">
      <dgm:prSet presAssocID="{A72F3C29-A4CB-43B8-96FC-3FECA13F802F}" presName="childNode" presStyleLbl="revTx" presStyleIdx="2" presStyleCnt="4">
        <dgm:presLayoutVars>
          <dgm:bulletEnabled val="1"/>
        </dgm:presLayoutVars>
      </dgm:prSet>
      <dgm:spPr/>
      <dgm:t>
        <a:bodyPr/>
        <a:lstStyle/>
        <a:p>
          <a:endParaRPr lang="ru-RU"/>
        </a:p>
      </dgm:t>
    </dgm:pt>
    <dgm:pt modelId="{7D7625E9-99E9-4DF1-B391-429B3871FBA8}" type="pres">
      <dgm:prSet presAssocID="{0EA68886-58C3-4E32-A15E-85B69C7E81E2}" presName="Name25" presStyleLbl="parChTrans1D1" presStyleIdx="5" presStyleCnt="7"/>
      <dgm:spPr/>
      <dgm:t>
        <a:bodyPr/>
        <a:lstStyle/>
        <a:p>
          <a:endParaRPr lang="ru-RU"/>
        </a:p>
      </dgm:t>
    </dgm:pt>
    <dgm:pt modelId="{9BD487DE-6A1D-40AC-8456-5867E3845AA8}" type="pres">
      <dgm:prSet presAssocID="{A26C4624-8B65-40C1-AA20-64FD70D7F923}" presName="node" presStyleCnt="0"/>
      <dgm:spPr/>
    </dgm:pt>
    <dgm:pt modelId="{F7F83350-CED4-451E-BE37-5D243E562EDA}" type="pres">
      <dgm:prSet presAssocID="{A26C4624-8B65-40C1-AA20-64FD70D7F923}" presName="parentNode" presStyleLbl="node1" presStyleIdx="6" presStyleCnt="8" custLinFactX="-100000" custLinFactY="5773" custLinFactNeighborX="-137827" custLinFactNeighborY="100000">
        <dgm:presLayoutVars>
          <dgm:chMax val="1"/>
          <dgm:bulletEnabled val="1"/>
        </dgm:presLayoutVars>
      </dgm:prSet>
      <dgm:spPr/>
      <dgm:t>
        <a:bodyPr/>
        <a:lstStyle/>
        <a:p>
          <a:endParaRPr lang="ru-RU"/>
        </a:p>
      </dgm:t>
    </dgm:pt>
    <dgm:pt modelId="{491E6DA1-DC21-4F3E-93D9-2BAF5BA7633B}" type="pres">
      <dgm:prSet presAssocID="{A26C4624-8B65-40C1-AA20-64FD70D7F923}" presName="childNode" presStyleLbl="revTx" presStyleIdx="3" presStyleCnt="4">
        <dgm:presLayoutVars>
          <dgm:bulletEnabled val="1"/>
        </dgm:presLayoutVars>
      </dgm:prSet>
      <dgm:spPr/>
      <dgm:t>
        <a:bodyPr/>
        <a:lstStyle/>
        <a:p>
          <a:endParaRPr lang="ru-RU"/>
        </a:p>
      </dgm:t>
    </dgm:pt>
    <dgm:pt modelId="{047BEA78-4149-4F5B-931A-F5C138499224}" type="pres">
      <dgm:prSet presAssocID="{4C06FA62-70D3-463C-8BDF-44165477A62C}" presName="Name25" presStyleLbl="parChTrans1D1" presStyleIdx="6" presStyleCnt="7"/>
      <dgm:spPr/>
      <dgm:t>
        <a:bodyPr/>
        <a:lstStyle/>
        <a:p>
          <a:endParaRPr lang="ru-RU"/>
        </a:p>
      </dgm:t>
    </dgm:pt>
    <dgm:pt modelId="{4F45C642-C559-4692-AF0C-23357DDBA3C6}" type="pres">
      <dgm:prSet presAssocID="{DA35B9D2-542F-459F-AEEC-47C4968D221A}" presName="node" presStyleCnt="0"/>
      <dgm:spPr/>
    </dgm:pt>
    <dgm:pt modelId="{BA13FF4F-A841-4798-B13C-10A8A6727E7F}" type="pres">
      <dgm:prSet presAssocID="{DA35B9D2-542F-459F-AEEC-47C4968D221A}" presName="parentNode" presStyleLbl="node1" presStyleIdx="7" presStyleCnt="8" custLinFactY="-100000" custLinFactNeighborX="56779" custLinFactNeighborY="-167002">
        <dgm:presLayoutVars>
          <dgm:chMax val="1"/>
          <dgm:bulletEnabled val="1"/>
        </dgm:presLayoutVars>
      </dgm:prSet>
      <dgm:spPr/>
      <dgm:t>
        <a:bodyPr/>
        <a:lstStyle/>
        <a:p>
          <a:endParaRPr lang="ru-RU"/>
        </a:p>
      </dgm:t>
    </dgm:pt>
    <dgm:pt modelId="{E88B344F-EBD4-4A40-A225-24CCAB3D0FEA}" type="pres">
      <dgm:prSet presAssocID="{DA35B9D2-542F-459F-AEEC-47C4968D221A}" presName="childNode" presStyleLbl="revTx" presStyleIdx="3" presStyleCnt="4">
        <dgm:presLayoutVars>
          <dgm:bulletEnabled val="1"/>
        </dgm:presLayoutVars>
      </dgm:prSet>
      <dgm:spPr/>
    </dgm:pt>
  </dgm:ptLst>
  <dgm:cxnLst>
    <dgm:cxn modelId="{8A743869-A2D8-478A-884B-9A0040891805}" type="presOf" srcId="{DA35B9D2-542F-459F-AEEC-47C4968D221A}" destId="{BA13FF4F-A841-4798-B13C-10A8A6727E7F}" srcOrd="0" destOrd="0" presId="urn:microsoft.com/office/officeart/2005/8/layout/radial2"/>
    <dgm:cxn modelId="{040234E3-41B2-4357-AD88-4477D5FBDEB5}" srcId="{52DE80DE-AE08-4D1D-8275-D02FD8635343}" destId="{14D6FF7B-565D-4212-B4CB-80937EB28966}" srcOrd="0" destOrd="0" parTransId="{93857DBD-D744-4431-8CCA-47CC8426FCD0}" sibTransId="{3A3A25AB-6F53-4403-A0F4-81D624886F25}"/>
    <dgm:cxn modelId="{07CD9757-CCBB-4FFE-BD81-FCCE77467C45}" srcId="{3FADDA03-5FCB-4D40-97D0-8150F6CF7528}" destId="{52DE80DE-AE08-4D1D-8275-D02FD8635343}" srcOrd="2" destOrd="0" parTransId="{9FAC2992-A352-406B-B3C9-5E61A76CD9C7}" sibTransId="{500A7759-6B1A-4957-90FF-A82FCAD74454}"/>
    <dgm:cxn modelId="{79E71157-2957-4F49-B9BD-21ADB33F4977}" type="presOf" srcId="{FA968C92-3301-40A0-893C-E95F8BD59597}" destId="{795502D3-7729-4584-A366-2D672042A9EC}" srcOrd="0" destOrd="0" presId="urn:microsoft.com/office/officeart/2005/8/layout/radial2"/>
    <dgm:cxn modelId="{38E7F708-A096-4B6E-87AE-EA59A4DD1B08}" type="presOf" srcId="{3FADDA03-5FCB-4D40-97D0-8150F6CF7528}" destId="{72289077-218B-4B59-8AA7-0E5787EE49D2}" srcOrd="0" destOrd="0" presId="urn:microsoft.com/office/officeart/2005/8/layout/radial2"/>
    <dgm:cxn modelId="{90C81337-EAB0-4D2F-BBEA-2EA5331E90C3}" type="presOf" srcId="{1D0DF746-C9B3-4343-A2DC-24886CF8E128}" destId="{61FE6977-A9ED-43B0-9ADD-184EA9E8840D}" srcOrd="0" destOrd="0" presId="urn:microsoft.com/office/officeart/2005/8/layout/radial2"/>
    <dgm:cxn modelId="{AB108E01-4183-401F-9774-2A9B923B8199}" srcId="{A26C4624-8B65-40C1-AA20-64FD70D7F923}" destId="{8E3D3260-B333-4EE2-A88E-A0221843C8F3}" srcOrd="0" destOrd="0" parTransId="{9D9B520E-CDC2-4D4E-9E8F-4BD33059579E}" sibTransId="{2AB966A7-FCC0-432F-A4F1-A546C6C727CA}"/>
    <dgm:cxn modelId="{F3DDB589-A9A7-49D5-A02C-576F0DDD85DA}" srcId="{3FADDA03-5FCB-4D40-97D0-8150F6CF7528}" destId="{A26C4624-8B65-40C1-AA20-64FD70D7F923}" srcOrd="5" destOrd="0" parTransId="{0EA68886-58C3-4E32-A15E-85B69C7E81E2}" sibTransId="{DFEA6AFE-62D8-4ECF-B306-ED3FFFB053E0}"/>
    <dgm:cxn modelId="{C6B6D0D5-844B-4448-B33C-20E268BCCEEC}" type="presOf" srcId="{0EA68886-58C3-4E32-A15E-85B69C7E81E2}" destId="{7D7625E9-99E9-4DF1-B391-429B3871FBA8}" srcOrd="0" destOrd="0" presId="urn:microsoft.com/office/officeart/2005/8/layout/radial2"/>
    <dgm:cxn modelId="{C44D69B0-44CC-4D53-BA81-C697F518A230}" srcId="{3FADDA03-5FCB-4D40-97D0-8150F6CF7528}" destId="{869F302C-F3E4-4F3C-B751-92B30A5F8D9C}" srcOrd="0" destOrd="0" parTransId="{FA968C92-3301-40A0-893C-E95F8BD59597}" sibTransId="{EC6DA97C-C08F-40C2-A006-D1CC2ED1EEAD}"/>
    <dgm:cxn modelId="{C5D25EC1-BDB5-4E12-838E-16FB6E4107DB}" type="presOf" srcId="{8E3D3260-B333-4EE2-A88E-A0221843C8F3}" destId="{491E6DA1-DC21-4F3E-93D9-2BAF5BA7633B}" srcOrd="0" destOrd="0" presId="urn:microsoft.com/office/officeart/2005/8/layout/radial2"/>
    <dgm:cxn modelId="{BFB65794-FD3A-4732-A751-1CC97FF15419}" srcId="{3FADDA03-5FCB-4D40-97D0-8150F6CF7528}" destId="{F997767D-13A4-4BAA-95DD-826A8CFEF202}" srcOrd="1" destOrd="0" parTransId="{0C2F47D2-B600-4D90-AFB0-3139257BE4D4}" sibTransId="{7F8CF8ED-9199-4E5E-A465-1ADF97046C65}"/>
    <dgm:cxn modelId="{355893AF-7C5C-4B1B-ABE3-ECD8607D2978}" srcId="{869F302C-F3E4-4F3C-B751-92B30A5F8D9C}" destId="{068463F3-C39A-476F-981F-5670AC0ADF6A}" srcOrd="0" destOrd="0" parTransId="{4E5FBD7C-A527-43B3-9803-5BF6AB48BF20}" sibTransId="{68F28CAC-E0DB-4EBB-82FC-B3435F38770B}"/>
    <dgm:cxn modelId="{9801DC94-C045-42A8-95FF-1E9B72187D55}" type="presOf" srcId="{71A375E6-5FAD-4DAE-96EC-23654D73A207}" destId="{89D5D5DA-D287-4D74-AF51-C7DCC4B93553}" srcOrd="0" destOrd="0" presId="urn:microsoft.com/office/officeart/2005/8/layout/radial2"/>
    <dgm:cxn modelId="{88F266B0-456B-4B18-A7A6-76A5B5A0528E}" type="presOf" srcId="{21905674-D242-4CCA-A509-C67CB76E187A}" destId="{D55C6212-BEBC-490F-95EC-D24E76D0449D}" srcOrd="0" destOrd="0" presId="urn:microsoft.com/office/officeart/2005/8/layout/radial2"/>
    <dgm:cxn modelId="{084A575B-F9E5-4A00-9745-1E4416548B60}" type="presOf" srcId="{869F302C-F3E4-4F3C-B751-92B30A5F8D9C}" destId="{0B8AC582-3EAD-4D7F-B419-B4462D491918}" srcOrd="0" destOrd="0" presId="urn:microsoft.com/office/officeart/2005/8/layout/radial2"/>
    <dgm:cxn modelId="{F7D87EF3-A868-48D4-BF42-17AF9CE22789}" type="presOf" srcId="{4C06FA62-70D3-463C-8BDF-44165477A62C}" destId="{047BEA78-4149-4F5B-931A-F5C138499224}" srcOrd="0" destOrd="0" presId="urn:microsoft.com/office/officeart/2005/8/layout/radial2"/>
    <dgm:cxn modelId="{A503C3BD-BA9C-4710-AD06-C0728520E7D6}" type="presOf" srcId="{068463F3-C39A-476F-981F-5670AC0ADF6A}" destId="{4F2ACEF5-4555-4FB9-AD01-ADC883DFFB0C}" srcOrd="0" destOrd="0" presId="urn:microsoft.com/office/officeart/2005/8/layout/radial2"/>
    <dgm:cxn modelId="{36279D84-1D56-4081-B7E4-C9EAB20B2B73}" type="presOf" srcId="{9FAC2992-A352-406B-B3C9-5E61A76CD9C7}" destId="{AF92DE60-0F21-4BEF-B8BA-564A8188C1B0}" srcOrd="0" destOrd="0" presId="urn:microsoft.com/office/officeart/2005/8/layout/radial2"/>
    <dgm:cxn modelId="{B87F9FC3-FABA-4EDC-99A9-0A46FC85A729}" type="presOf" srcId="{A26C4624-8B65-40C1-AA20-64FD70D7F923}" destId="{F7F83350-CED4-451E-BE37-5D243E562EDA}" srcOrd="0" destOrd="0" presId="urn:microsoft.com/office/officeart/2005/8/layout/radial2"/>
    <dgm:cxn modelId="{F2FDA29F-89C9-4CCB-B4F0-3024F2779A73}" srcId="{3FADDA03-5FCB-4D40-97D0-8150F6CF7528}" destId="{21905674-D242-4CCA-A509-C67CB76E187A}" srcOrd="3" destOrd="0" parTransId="{4C8AB48C-47FB-45AA-A48A-E7490A2C95C8}" sibTransId="{0F78E712-BB47-4E69-A45E-80CC786F848F}"/>
    <dgm:cxn modelId="{0B14D238-72F7-4DFE-84F8-B678FF8EDEEE}" type="presOf" srcId="{14D6FF7B-565D-4212-B4CB-80937EB28966}" destId="{C63E2652-1F1C-4B9F-812B-BC09684A9136}" srcOrd="0" destOrd="0" presId="urn:microsoft.com/office/officeart/2005/8/layout/radial2"/>
    <dgm:cxn modelId="{33D6210A-494B-4E07-B799-4E72B4AB4AB3}" type="presOf" srcId="{A72F3C29-A4CB-43B8-96FC-3FECA13F802F}" destId="{69140854-4062-41E2-B292-54EEBB4CD29E}" srcOrd="0" destOrd="0" presId="urn:microsoft.com/office/officeart/2005/8/layout/radial2"/>
    <dgm:cxn modelId="{CF96B57E-1202-48E0-87B1-640D156BE4B0}" type="presOf" srcId="{4C8AB48C-47FB-45AA-A48A-E7490A2C95C8}" destId="{41A44BCC-96B1-4C2C-98ED-E860510BD557}" srcOrd="0" destOrd="0" presId="urn:microsoft.com/office/officeart/2005/8/layout/radial2"/>
    <dgm:cxn modelId="{C856A4B5-EFA4-4E2A-BA25-4CCAB0A0181A}" type="presOf" srcId="{0C2F47D2-B600-4D90-AFB0-3139257BE4D4}" destId="{2000D37C-4AC2-4E18-A18D-87F0C0BBAEC7}" srcOrd="0" destOrd="0" presId="urn:microsoft.com/office/officeart/2005/8/layout/radial2"/>
    <dgm:cxn modelId="{9477CABB-79BF-44F3-BE8C-A11BC25237F2}" type="presOf" srcId="{52DE80DE-AE08-4D1D-8275-D02FD8635343}" destId="{D82F0A0A-B756-41AC-96A8-B0DFFE07F08D}" srcOrd="0" destOrd="0" presId="urn:microsoft.com/office/officeart/2005/8/layout/radial2"/>
    <dgm:cxn modelId="{AAFAE6E3-6D34-4B82-83A6-2E4356AB368C}" srcId="{3FADDA03-5FCB-4D40-97D0-8150F6CF7528}" destId="{A72F3C29-A4CB-43B8-96FC-3FECA13F802F}" srcOrd="4" destOrd="0" parTransId="{71A375E6-5FAD-4DAE-96EC-23654D73A207}" sibTransId="{8354DA25-07DC-424E-94D3-02B22E71F6D3}"/>
    <dgm:cxn modelId="{691EF25F-FAA8-40AA-B4E3-64B6E5413880}" srcId="{3FADDA03-5FCB-4D40-97D0-8150F6CF7528}" destId="{DA35B9D2-542F-459F-AEEC-47C4968D221A}" srcOrd="6" destOrd="0" parTransId="{4C06FA62-70D3-463C-8BDF-44165477A62C}" sibTransId="{07E92BFE-44B5-4316-BDAB-64C063AEF866}"/>
    <dgm:cxn modelId="{85D1F240-B047-4331-8C85-A806EEB31AEF}" srcId="{F997767D-13A4-4BAA-95DD-826A8CFEF202}" destId="{1D0DF746-C9B3-4343-A2DC-24886CF8E128}" srcOrd="0" destOrd="0" parTransId="{3DD3F591-1DF0-43DA-BB75-391766619D76}" sibTransId="{D976EDBB-A9A4-430A-8605-7A3659B48A0A}"/>
    <dgm:cxn modelId="{51B7E062-11F4-41E9-A6E6-D85FF01D38FB}" type="presOf" srcId="{F997767D-13A4-4BAA-95DD-826A8CFEF202}" destId="{72790BE7-4FB8-4230-A0B2-090CAF710CDE}" srcOrd="0" destOrd="0" presId="urn:microsoft.com/office/officeart/2005/8/layout/radial2"/>
    <dgm:cxn modelId="{669A703B-BD01-49D3-8E7A-1A19D60EFA66}" type="presParOf" srcId="{72289077-218B-4B59-8AA7-0E5787EE49D2}" destId="{AB76FC17-F9F5-40FF-A549-84C6FFD43712}" srcOrd="0" destOrd="0" presId="urn:microsoft.com/office/officeart/2005/8/layout/radial2"/>
    <dgm:cxn modelId="{75178CB3-EF13-41DD-8127-6C913144AFE0}" type="presParOf" srcId="{AB76FC17-F9F5-40FF-A549-84C6FFD43712}" destId="{8CFC1944-4B0D-4B74-A085-3B2E13B7A924}" srcOrd="0" destOrd="0" presId="urn:microsoft.com/office/officeart/2005/8/layout/radial2"/>
    <dgm:cxn modelId="{2D0B8D8B-7533-4BF6-AA9C-6C35D994CEAC}" type="presParOf" srcId="{8CFC1944-4B0D-4B74-A085-3B2E13B7A924}" destId="{D8857BCD-840C-4B4C-AA98-BAB70B37A58D}" srcOrd="0" destOrd="0" presId="urn:microsoft.com/office/officeart/2005/8/layout/radial2"/>
    <dgm:cxn modelId="{4A37C291-72F4-4ECC-9C53-867AE963A4CC}" type="presParOf" srcId="{8CFC1944-4B0D-4B74-A085-3B2E13B7A924}" destId="{0C97DF4E-DEF6-4A86-B88E-E63965ABCCFC}" srcOrd="1" destOrd="0" presId="urn:microsoft.com/office/officeart/2005/8/layout/radial2"/>
    <dgm:cxn modelId="{571AF451-216A-49F6-BB89-4108E78A5C53}" type="presParOf" srcId="{AB76FC17-F9F5-40FF-A549-84C6FFD43712}" destId="{795502D3-7729-4584-A366-2D672042A9EC}" srcOrd="1" destOrd="0" presId="urn:microsoft.com/office/officeart/2005/8/layout/radial2"/>
    <dgm:cxn modelId="{B3216571-0789-4CD1-BAC2-1DC6FBF00731}" type="presParOf" srcId="{AB76FC17-F9F5-40FF-A549-84C6FFD43712}" destId="{A890134E-9321-4C21-BE9C-EF427E7C8316}" srcOrd="2" destOrd="0" presId="urn:microsoft.com/office/officeart/2005/8/layout/radial2"/>
    <dgm:cxn modelId="{6EC98A63-D6F2-4899-83A0-66C9CB687C54}" type="presParOf" srcId="{A890134E-9321-4C21-BE9C-EF427E7C8316}" destId="{0B8AC582-3EAD-4D7F-B419-B4462D491918}" srcOrd="0" destOrd="0" presId="urn:microsoft.com/office/officeart/2005/8/layout/radial2"/>
    <dgm:cxn modelId="{42D59FDE-5837-4689-B32C-94F42E4D5F2E}" type="presParOf" srcId="{A890134E-9321-4C21-BE9C-EF427E7C8316}" destId="{4F2ACEF5-4555-4FB9-AD01-ADC883DFFB0C}" srcOrd="1" destOrd="0" presId="urn:microsoft.com/office/officeart/2005/8/layout/radial2"/>
    <dgm:cxn modelId="{62CEE009-7A82-4A53-9E15-41C718156BAE}" type="presParOf" srcId="{AB76FC17-F9F5-40FF-A549-84C6FFD43712}" destId="{2000D37C-4AC2-4E18-A18D-87F0C0BBAEC7}" srcOrd="3" destOrd="0" presId="urn:microsoft.com/office/officeart/2005/8/layout/radial2"/>
    <dgm:cxn modelId="{CE6760BB-67F9-469C-BB8C-7ABD1B9556AB}" type="presParOf" srcId="{AB76FC17-F9F5-40FF-A549-84C6FFD43712}" destId="{2228CCAB-8443-45A2-B74E-C5C6BF00A6D8}" srcOrd="4" destOrd="0" presId="urn:microsoft.com/office/officeart/2005/8/layout/radial2"/>
    <dgm:cxn modelId="{C1626EE7-2B5B-463C-9D7F-0208F08AA28B}" type="presParOf" srcId="{2228CCAB-8443-45A2-B74E-C5C6BF00A6D8}" destId="{72790BE7-4FB8-4230-A0B2-090CAF710CDE}" srcOrd="0" destOrd="0" presId="urn:microsoft.com/office/officeart/2005/8/layout/radial2"/>
    <dgm:cxn modelId="{D428B4E7-1B8E-40F6-856A-F373233FEA8F}" type="presParOf" srcId="{2228CCAB-8443-45A2-B74E-C5C6BF00A6D8}" destId="{61FE6977-A9ED-43B0-9ADD-184EA9E8840D}" srcOrd="1" destOrd="0" presId="urn:microsoft.com/office/officeart/2005/8/layout/radial2"/>
    <dgm:cxn modelId="{7515AD61-F233-4A40-B920-1B407A902F21}" type="presParOf" srcId="{AB76FC17-F9F5-40FF-A549-84C6FFD43712}" destId="{AF92DE60-0F21-4BEF-B8BA-564A8188C1B0}" srcOrd="5" destOrd="0" presId="urn:microsoft.com/office/officeart/2005/8/layout/radial2"/>
    <dgm:cxn modelId="{91EFE4FB-46F0-4C28-AB16-2C2F2BD344E9}" type="presParOf" srcId="{AB76FC17-F9F5-40FF-A549-84C6FFD43712}" destId="{93BAF660-B801-44AD-A54B-146274348045}" srcOrd="6" destOrd="0" presId="urn:microsoft.com/office/officeart/2005/8/layout/radial2"/>
    <dgm:cxn modelId="{1A50979F-1419-40A7-81B3-DAE752C0B2E9}" type="presParOf" srcId="{93BAF660-B801-44AD-A54B-146274348045}" destId="{D82F0A0A-B756-41AC-96A8-B0DFFE07F08D}" srcOrd="0" destOrd="0" presId="urn:microsoft.com/office/officeart/2005/8/layout/radial2"/>
    <dgm:cxn modelId="{A0F9CA61-82CB-437D-861F-27BCD06478E1}" type="presParOf" srcId="{93BAF660-B801-44AD-A54B-146274348045}" destId="{C63E2652-1F1C-4B9F-812B-BC09684A9136}" srcOrd="1" destOrd="0" presId="urn:microsoft.com/office/officeart/2005/8/layout/radial2"/>
    <dgm:cxn modelId="{08DF3949-02E1-4E47-85FF-0B8F2F93EE49}" type="presParOf" srcId="{AB76FC17-F9F5-40FF-A549-84C6FFD43712}" destId="{41A44BCC-96B1-4C2C-98ED-E860510BD557}" srcOrd="7" destOrd="0" presId="urn:microsoft.com/office/officeart/2005/8/layout/radial2"/>
    <dgm:cxn modelId="{1BAC4DFE-EB38-49FB-A774-092459227F5D}" type="presParOf" srcId="{AB76FC17-F9F5-40FF-A549-84C6FFD43712}" destId="{83665966-B84C-4F27-A056-DB6FD3245104}" srcOrd="8" destOrd="0" presId="urn:microsoft.com/office/officeart/2005/8/layout/radial2"/>
    <dgm:cxn modelId="{78CBAFBF-20F3-49B4-AF02-9E9CBD802744}" type="presParOf" srcId="{83665966-B84C-4F27-A056-DB6FD3245104}" destId="{D55C6212-BEBC-490F-95EC-D24E76D0449D}" srcOrd="0" destOrd="0" presId="urn:microsoft.com/office/officeart/2005/8/layout/radial2"/>
    <dgm:cxn modelId="{52559071-2A64-4756-A117-9B5DE01B82BF}" type="presParOf" srcId="{83665966-B84C-4F27-A056-DB6FD3245104}" destId="{5B0E4032-AEAF-454B-9ECF-5C9A17F112B8}" srcOrd="1" destOrd="0" presId="urn:microsoft.com/office/officeart/2005/8/layout/radial2"/>
    <dgm:cxn modelId="{9BC02EFD-4A2E-4524-A2BF-1E859DA8806B}" type="presParOf" srcId="{AB76FC17-F9F5-40FF-A549-84C6FFD43712}" destId="{89D5D5DA-D287-4D74-AF51-C7DCC4B93553}" srcOrd="9" destOrd="0" presId="urn:microsoft.com/office/officeart/2005/8/layout/radial2"/>
    <dgm:cxn modelId="{F3393682-49CD-4B33-B214-A3A1AA42461E}" type="presParOf" srcId="{AB76FC17-F9F5-40FF-A549-84C6FFD43712}" destId="{4CF45225-76ED-4A53-9C37-9B1672B5720F}" srcOrd="10" destOrd="0" presId="urn:microsoft.com/office/officeart/2005/8/layout/radial2"/>
    <dgm:cxn modelId="{7DA76AD3-7FF4-4B83-B8CF-B2340109E295}" type="presParOf" srcId="{4CF45225-76ED-4A53-9C37-9B1672B5720F}" destId="{69140854-4062-41E2-B292-54EEBB4CD29E}" srcOrd="0" destOrd="0" presId="urn:microsoft.com/office/officeart/2005/8/layout/radial2"/>
    <dgm:cxn modelId="{251F5692-CCA1-415D-9039-828275DFFC39}" type="presParOf" srcId="{4CF45225-76ED-4A53-9C37-9B1672B5720F}" destId="{4C6BC0BE-6FAE-48A8-B966-988479123D7A}" srcOrd="1" destOrd="0" presId="urn:microsoft.com/office/officeart/2005/8/layout/radial2"/>
    <dgm:cxn modelId="{04450ECD-A8C7-47E8-A3CB-42B228D49455}" type="presParOf" srcId="{AB76FC17-F9F5-40FF-A549-84C6FFD43712}" destId="{7D7625E9-99E9-4DF1-B391-429B3871FBA8}" srcOrd="11" destOrd="0" presId="urn:microsoft.com/office/officeart/2005/8/layout/radial2"/>
    <dgm:cxn modelId="{B7BC75F3-45D6-44EA-B9A0-74B420901C8E}" type="presParOf" srcId="{AB76FC17-F9F5-40FF-A549-84C6FFD43712}" destId="{9BD487DE-6A1D-40AC-8456-5867E3845AA8}" srcOrd="12" destOrd="0" presId="urn:microsoft.com/office/officeart/2005/8/layout/radial2"/>
    <dgm:cxn modelId="{A0AC6C76-A037-43F5-9A57-D7C44E9E1E5D}" type="presParOf" srcId="{9BD487DE-6A1D-40AC-8456-5867E3845AA8}" destId="{F7F83350-CED4-451E-BE37-5D243E562EDA}" srcOrd="0" destOrd="0" presId="urn:microsoft.com/office/officeart/2005/8/layout/radial2"/>
    <dgm:cxn modelId="{66CD8F79-C816-4C78-9137-CDBDE6A2FFFC}" type="presParOf" srcId="{9BD487DE-6A1D-40AC-8456-5867E3845AA8}" destId="{491E6DA1-DC21-4F3E-93D9-2BAF5BA7633B}" srcOrd="1" destOrd="0" presId="urn:microsoft.com/office/officeart/2005/8/layout/radial2"/>
    <dgm:cxn modelId="{73E7415D-B040-41C3-A4DE-6289A1D4C9F5}" type="presParOf" srcId="{AB76FC17-F9F5-40FF-A549-84C6FFD43712}" destId="{047BEA78-4149-4F5B-931A-F5C138499224}" srcOrd="13" destOrd="0" presId="urn:microsoft.com/office/officeart/2005/8/layout/radial2"/>
    <dgm:cxn modelId="{5B209D3A-C277-4D5C-8D31-EA85EA0B7433}" type="presParOf" srcId="{AB76FC17-F9F5-40FF-A549-84C6FFD43712}" destId="{4F45C642-C559-4692-AF0C-23357DDBA3C6}" srcOrd="14" destOrd="0" presId="urn:microsoft.com/office/officeart/2005/8/layout/radial2"/>
    <dgm:cxn modelId="{047FAD06-02B8-483F-8514-0D29B2F43B2C}" type="presParOf" srcId="{4F45C642-C559-4692-AF0C-23357DDBA3C6}" destId="{BA13FF4F-A841-4798-B13C-10A8A6727E7F}" srcOrd="0" destOrd="0" presId="urn:microsoft.com/office/officeart/2005/8/layout/radial2"/>
    <dgm:cxn modelId="{FFE6CCE3-AE33-40C2-B3AC-103CC64C26F0}" type="presParOf" srcId="{4F45C642-C559-4692-AF0C-23357DDBA3C6}" destId="{E88B344F-EBD4-4A40-A225-24CCAB3D0FEA}" srcOrd="1" destOrd="0" presId="urn:microsoft.com/office/officeart/2005/8/layout/radial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FADDA03-5FCB-4D40-97D0-8150F6CF7528}" type="doc">
      <dgm:prSet loTypeId="urn:microsoft.com/office/officeart/2005/8/layout/radial2" loCatId="relationship" qsTypeId="urn:microsoft.com/office/officeart/2005/8/quickstyle/simple1" qsCatId="simple" csTypeId="urn:microsoft.com/office/officeart/2005/8/colors/accent3_3" csCatId="accent3" phldr="1"/>
      <dgm:spPr/>
      <dgm:t>
        <a:bodyPr/>
        <a:lstStyle/>
        <a:p>
          <a:endParaRPr lang="ru-RU"/>
        </a:p>
      </dgm:t>
    </dgm:pt>
    <dgm:pt modelId="{068463F3-C39A-476F-981F-5670AC0ADF6A}">
      <dgm:prSet phldrT="[Текст]"/>
      <dgm:spPr>
        <a:blipFill rotWithShape="0">
          <a:blip xmlns:r="http://schemas.openxmlformats.org/officeDocument/2006/relationships" r:embed="rId1"/>
          <a:stretch>
            <a:fillRect/>
          </a:stretch>
        </a:blipFill>
      </dgm:spPr>
      <dgm:t>
        <a:bodyPr/>
        <a:lstStyle/>
        <a:p>
          <a:endParaRPr lang="ru-RU" dirty="0"/>
        </a:p>
      </dgm:t>
    </dgm:pt>
    <dgm:pt modelId="{4E5FBD7C-A527-43B3-9803-5BF6AB48BF20}" type="parTrans" cxnId="{355893AF-7C5C-4B1B-ABE3-ECD8607D2978}">
      <dgm:prSet/>
      <dgm:spPr/>
      <dgm:t>
        <a:bodyPr/>
        <a:lstStyle/>
        <a:p>
          <a:endParaRPr lang="ru-RU"/>
        </a:p>
      </dgm:t>
    </dgm:pt>
    <dgm:pt modelId="{68F28CAC-E0DB-4EBB-82FC-B3435F38770B}" type="sibTrans" cxnId="{355893AF-7C5C-4B1B-ABE3-ECD8607D2978}">
      <dgm:prSet/>
      <dgm:spPr/>
      <dgm:t>
        <a:bodyPr/>
        <a:lstStyle/>
        <a:p>
          <a:endParaRPr lang="ru-RU"/>
        </a:p>
      </dgm:t>
    </dgm:pt>
    <dgm:pt modelId="{1D0DF746-C9B3-4343-A2DC-24886CF8E128}">
      <dgm:prSet phldrT="[Текст]"/>
      <dgm:spPr>
        <a:blipFill rotWithShape="0">
          <a:blip xmlns:r="http://schemas.openxmlformats.org/officeDocument/2006/relationships" r:embed="rId2"/>
          <a:stretch>
            <a:fillRect/>
          </a:stretch>
        </a:blipFill>
      </dgm:spPr>
      <dgm:t>
        <a:bodyPr/>
        <a:lstStyle/>
        <a:p>
          <a:endParaRPr lang="ru-RU" dirty="0"/>
        </a:p>
      </dgm:t>
    </dgm:pt>
    <dgm:pt modelId="{3DD3F591-1DF0-43DA-BB75-391766619D76}" type="parTrans" cxnId="{85D1F240-B047-4331-8C85-A806EEB31AEF}">
      <dgm:prSet/>
      <dgm:spPr/>
      <dgm:t>
        <a:bodyPr/>
        <a:lstStyle/>
        <a:p>
          <a:endParaRPr lang="ru-RU"/>
        </a:p>
      </dgm:t>
    </dgm:pt>
    <dgm:pt modelId="{D976EDBB-A9A4-430A-8605-7A3659B48A0A}" type="sibTrans" cxnId="{85D1F240-B047-4331-8C85-A806EEB31AEF}">
      <dgm:prSet/>
      <dgm:spPr/>
      <dgm:t>
        <a:bodyPr/>
        <a:lstStyle/>
        <a:p>
          <a:endParaRPr lang="ru-RU"/>
        </a:p>
      </dgm:t>
    </dgm:pt>
    <dgm:pt modelId="{14D6FF7B-565D-4212-B4CB-80937EB28966}">
      <dgm:prSet phldrT="[Текст]"/>
      <dgm:spPr>
        <a:blipFill rotWithShape="0">
          <a:blip xmlns:r="http://schemas.openxmlformats.org/officeDocument/2006/relationships" r:embed="rId3"/>
          <a:stretch>
            <a:fillRect/>
          </a:stretch>
        </a:blipFill>
      </dgm:spPr>
      <dgm:t>
        <a:bodyPr/>
        <a:lstStyle/>
        <a:p>
          <a:endParaRPr lang="ru-RU" dirty="0"/>
        </a:p>
      </dgm:t>
    </dgm:pt>
    <dgm:pt modelId="{93857DBD-D744-4431-8CCA-47CC8426FCD0}" type="parTrans" cxnId="{040234E3-41B2-4357-AD88-4477D5FBDEB5}">
      <dgm:prSet/>
      <dgm:spPr/>
      <dgm:t>
        <a:bodyPr/>
        <a:lstStyle/>
        <a:p>
          <a:endParaRPr lang="ru-RU"/>
        </a:p>
      </dgm:t>
    </dgm:pt>
    <dgm:pt modelId="{3A3A25AB-6F53-4403-A0F4-81D624886F25}" type="sibTrans" cxnId="{040234E3-41B2-4357-AD88-4477D5FBDEB5}">
      <dgm:prSet/>
      <dgm:spPr/>
      <dgm:t>
        <a:bodyPr/>
        <a:lstStyle/>
        <a:p>
          <a:endParaRPr lang="ru-RU"/>
        </a:p>
      </dgm:t>
    </dgm:pt>
    <dgm:pt modelId="{B3329062-95CD-4067-A29F-870C09473A4D}">
      <dgm:prSet phldrT="[Текст]"/>
      <dgm:spPr>
        <a:blipFill rotWithShape="0">
          <a:blip xmlns:r="http://schemas.openxmlformats.org/officeDocument/2006/relationships" r:embed="rId4"/>
          <a:stretch>
            <a:fillRect/>
          </a:stretch>
        </a:blipFill>
      </dgm:spPr>
      <dgm:t>
        <a:bodyPr/>
        <a:lstStyle/>
        <a:p>
          <a:endParaRPr lang="ru-RU" dirty="0"/>
        </a:p>
      </dgm:t>
    </dgm:pt>
    <dgm:pt modelId="{375C95C4-BB88-484E-9BA5-66F1B97064DA}" type="parTrans" cxnId="{101EABAE-896A-4412-B2B3-21FBBD9495B6}">
      <dgm:prSet/>
      <dgm:spPr/>
      <dgm:t>
        <a:bodyPr/>
        <a:lstStyle/>
        <a:p>
          <a:endParaRPr lang="ru-RU"/>
        </a:p>
      </dgm:t>
    </dgm:pt>
    <dgm:pt modelId="{C642D929-4ED7-4AEA-9649-AA2ECF36DFA7}" type="sibTrans" cxnId="{101EABAE-896A-4412-B2B3-21FBBD9495B6}">
      <dgm:prSet/>
      <dgm:spPr/>
      <dgm:t>
        <a:bodyPr/>
        <a:lstStyle/>
        <a:p>
          <a:endParaRPr lang="ru-RU"/>
        </a:p>
      </dgm:t>
    </dgm:pt>
    <dgm:pt modelId="{AB9D08C0-22D6-4F24-A3C8-15E79C8123EF}">
      <dgm:prSet phldrT="[Текст]"/>
      <dgm:spPr>
        <a:blipFill rotWithShape="0">
          <a:blip xmlns:r="http://schemas.openxmlformats.org/officeDocument/2006/relationships" r:embed="rId5"/>
          <a:stretch>
            <a:fillRect/>
          </a:stretch>
        </a:blipFill>
      </dgm:spPr>
      <dgm:t>
        <a:bodyPr/>
        <a:lstStyle/>
        <a:p>
          <a:endParaRPr lang="ru-RU" dirty="0"/>
        </a:p>
      </dgm:t>
    </dgm:pt>
    <dgm:pt modelId="{5B4A6150-8323-4FDB-AF4C-56E6DF165F27}" type="parTrans" cxnId="{40BF21E2-BBFC-41B5-A4D0-BE2426AB84B1}">
      <dgm:prSet/>
      <dgm:spPr/>
      <dgm:t>
        <a:bodyPr/>
        <a:lstStyle/>
        <a:p>
          <a:endParaRPr lang="ru-RU"/>
        </a:p>
      </dgm:t>
    </dgm:pt>
    <dgm:pt modelId="{AF009522-111E-4F1C-B0E4-E3707AE765F9}" type="sibTrans" cxnId="{40BF21E2-BBFC-41B5-A4D0-BE2426AB84B1}">
      <dgm:prSet/>
      <dgm:spPr/>
      <dgm:t>
        <a:bodyPr/>
        <a:lstStyle/>
        <a:p>
          <a:endParaRPr lang="ru-RU"/>
        </a:p>
      </dgm:t>
    </dgm:pt>
    <dgm:pt modelId="{6C7E77DB-F915-470D-BEA4-07C6CA3AF898}">
      <dgm:prSet phldrT="[Текст]"/>
      <dgm:spPr>
        <a:blipFill rotWithShape="0">
          <a:blip xmlns:r="http://schemas.openxmlformats.org/officeDocument/2006/relationships" r:embed="rId6"/>
          <a:stretch>
            <a:fillRect/>
          </a:stretch>
        </a:blipFill>
      </dgm:spPr>
      <dgm:t>
        <a:bodyPr/>
        <a:lstStyle/>
        <a:p>
          <a:endParaRPr lang="ru-RU" dirty="0"/>
        </a:p>
      </dgm:t>
    </dgm:pt>
    <dgm:pt modelId="{DE0A9CBB-7D6D-4070-90D9-C250AA3A7A8B}" type="parTrans" cxnId="{F161AD4F-39D1-425E-AF61-D76B0B4AD903}">
      <dgm:prSet/>
      <dgm:spPr/>
      <dgm:t>
        <a:bodyPr/>
        <a:lstStyle/>
        <a:p>
          <a:endParaRPr lang="ru-RU"/>
        </a:p>
      </dgm:t>
    </dgm:pt>
    <dgm:pt modelId="{8CAE3CD5-CA6D-4054-84E9-51E640F30A75}" type="sibTrans" cxnId="{F161AD4F-39D1-425E-AF61-D76B0B4AD903}">
      <dgm:prSet/>
      <dgm:spPr/>
      <dgm:t>
        <a:bodyPr/>
        <a:lstStyle/>
        <a:p>
          <a:endParaRPr lang="ru-RU"/>
        </a:p>
      </dgm:t>
    </dgm:pt>
    <dgm:pt modelId="{8FAA8650-FCA2-4757-ABEF-03B310A27747}">
      <dgm:prSet/>
      <dgm:spPr>
        <a:blipFill rotWithShape="0">
          <a:blip xmlns:r="http://schemas.openxmlformats.org/officeDocument/2006/relationships" r:embed="rId7"/>
          <a:stretch>
            <a:fillRect/>
          </a:stretch>
        </a:blipFill>
      </dgm:spPr>
      <dgm:t>
        <a:bodyPr/>
        <a:lstStyle/>
        <a:p>
          <a:endParaRPr lang="ru-RU"/>
        </a:p>
      </dgm:t>
    </dgm:pt>
    <dgm:pt modelId="{2E7F9579-A32F-43DC-9DC9-B6CF3FF08D40}" type="parTrans" cxnId="{4EF6192A-C18A-426B-B0A3-ED84AAA17231}">
      <dgm:prSet/>
      <dgm:spPr/>
      <dgm:t>
        <a:bodyPr/>
        <a:lstStyle/>
        <a:p>
          <a:endParaRPr lang="ru-RU"/>
        </a:p>
      </dgm:t>
    </dgm:pt>
    <dgm:pt modelId="{F7D69A8E-FC7F-4762-8390-47F34B618DC7}" type="sibTrans" cxnId="{4EF6192A-C18A-426B-B0A3-ED84AAA17231}">
      <dgm:prSet/>
      <dgm:spPr/>
      <dgm:t>
        <a:bodyPr/>
        <a:lstStyle/>
        <a:p>
          <a:endParaRPr lang="ru-RU"/>
        </a:p>
      </dgm:t>
    </dgm:pt>
    <dgm:pt modelId="{5010BCB9-76E5-456F-B79C-04848783751E}">
      <dgm:prSet/>
      <dgm:spPr>
        <a:blipFill rotWithShape="0">
          <a:blip xmlns:r="http://schemas.openxmlformats.org/officeDocument/2006/relationships" r:embed="rId8"/>
          <a:stretch>
            <a:fillRect/>
          </a:stretch>
        </a:blipFill>
      </dgm:spPr>
      <dgm:t>
        <a:bodyPr/>
        <a:lstStyle/>
        <a:p>
          <a:endParaRPr lang="ru-RU"/>
        </a:p>
      </dgm:t>
    </dgm:pt>
    <dgm:pt modelId="{0A1B55FA-C888-41F1-9BC4-72908FD82AC0}" type="parTrans" cxnId="{F0429C0A-C722-4DB5-AFEF-A35902D598BA}">
      <dgm:prSet/>
      <dgm:spPr/>
      <dgm:t>
        <a:bodyPr/>
        <a:lstStyle/>
        <a:p>
          <a:endParaRPr lang="ru-RU"/>
        </a:p>
      </dgm:t>
    </dgm:pt>
    <dgm:pt modelId="{B277D513-AD7F-4D97-B1D6-73C341CD2C7D}" type="sibTrans" cxnId="{F0429C0A-C722-4DB5-AFEF-A35902D598BA}">
      <dgm:prSet/>
      <dgm:spPr/>
      <dgm:t>
        <a:bodyPr/>
        <a:lstStyle/>
        <a:p>
          <a:endParaRPr lang="ru-RU"/>
        </a:p>
      </dgm:t>
    </dgm:pt>
    <dgm:pt modelId="{A7B31FBC-9783-4783-8A6F-34998EA175F2}">
      <dgm:prSet/>
      <dgm:spPr>
        <a:blipFill rotWithShape="0">
          <a:blip xmlns:r="http://schemas.openxmlformats.org/officeDocument/2006/relationships" r:embed="rId9"/>
          <a:stretch>
            <a:fillRect/>
          </a:stretch>
        </a:blipFill>
      </dgm:spPr>
      <dgm:t>
        <a:bodyPr/>
        <a:lstStyle/>
        <a:p>
          <a:endParaRPr lang="ru-RU"/>
        </a:p>
      </dgm:t>
    </dgm:pt>
    <dgm:pt modelId="{012176AA-851F-43F2-9610-5755E0D20D7E}" type="parTrans" cxnId="{8C6F1EC7-A057-45F7-8C90-14081D948D00}">
      <dgm:prSet/>
      <dgm:spPr/>
      <dgm:t>
        <a:bodyPr/>
        <a:lstStyle/>
        <a:p>
          <a:endParaRPr lang="ru-RU"/>
        </a:p>
      </dgm:t>
    </dgm:pt>
    <dgm:pt modelId="{7A8FAE54-24F2-4DA3-8EDB-2BDCBF183E5B}" type="sibTrans" cxnId="{8C6F1EC7-A057-45F7-8C90-14081D948D00}">
      <dgm:prSet/>
      <dgm:spPr/>
      <dgm:t>
        <a:bodyPr/>
        <a:lstStyle/>
        <a:p>
          <a:endParaRPr lang="ru-RU"/>
        </a:p>
      </dgm:t>
    </dgm:pt>
    <dgm:pt modelId="{77EEB41C-CE0E-4F8A-955B-9257AB8679A5}">
      <dgm:prSet/>
      <dgm:spPr>
        <a:blipFill rotWithShape="0">
          <a:blip xmlns:r="http://schemas.openxmlformats.org/officeDocument/2006/relationships" r:embed="rId10"/>
          <a:stretch>
            <a:fillRect/>
          </a:stretch>
        </a:blipFill>
      </dgm:spPr>
      <dgm:t>
        <a:bodyPr/>
        <a:lstStyle/>
        <a:p>
          <a:endParaRPr lang="ru-RU"/>
        </a:p>
      </dgm:t>
    </dgm:pt>
    <dgm:pt modelId="{98B27B26-1084-4B09-982C-891D0D44B091}" type="parTrans" cxnId="{942B9729-6E06-44BF-9C1D-85FCE5F502FA}">
      <dgm:prSet/>
      <dgm:spPr>
        <a:ln>
          <a:solidFill>
            <a:schemeClr val="accent3"/>
          </a:solidFill>
        </a:ln>
      </dgm:spPr>
      <dgm:t>
        <a:bodyPr/>
        <a:lstStyle/>
        <a:p>
          <a:endParaRPr lang="ru-RU"/>
        </a:p>
      </dgm:t>
    </dgm:pt>
    <dgm:pt modelId="{9C70F3B8-23A4-4DE4-AA76-39772EAB6C65}" type="sibTrans" cxnId="{942B9729-6E06-44BF-9C1D-85FCE5F502FA}">
      <dgm:prSet/>
      <dgm:spPr/>
      <dgm:t>
        <a:bodyPr/>
        <a:lstStyle/>
        <a:p>
          <a:endParaRPr lang="ru-RU"/>
        </a:p>
      </dgm:t>
    </dgm:pt>
    <dgm:pt modelId="{56B9FE08-0851-4051-9C5B-79B9B110EFFA}">
      <dgm:prSet/>
      <dgm:spPr>
        <a:blipFill rotWithShape="0">
          <a:blip xmlns:r="http://schemas.openxmlformats.org/officeDocument/2006/relationships" r:embed="rId11"/>
          <a:stretch>
            <a:fillRect/>
          </a:stretch>
        </a:blipFill>
      </dgm:spPr>
      <dgm:t>
        <a:bodyPr/>
        <a:lstStyle/>
        <a:p>
          <a:endParaRPr lang="ru-RU"/>
        </a:p>
      </dgm:t>
    </dgm:pt>
    <dgm:pt modelId="{2EF29D38-B035-4CED-8341-8BE0A8E53D7E}" type="parTrans" cxnId="{9346CCE4-FC86-47F0-BDE8-54F800ABEBD0}">
      <dgm:prSet/>
      <dgm:spPr>
        <a:ln>
          <a:solidFill>
            <a:srgbClr val="FF0000"/>
          </a:solidFill>
        </a:ln>
      </dgm:spPr>
      <dgm:t>
        <a:bodyPr/>
        <a:lstStyle/>
        <a:p>
          <a:endParaRPr lang="ru-RU"/>
        </a:p>
      </dgm:t>
    </dgm:pt>
    <dgm:pt modelId="{EE0DC4AB-A170-4EB0-BB21-9F482AF3C7BE}" type="sibTrans" cxnId="{9346CCE4-FC86-47F0-BDE8-54F800ABEBD0}">
      <dgm:prSet/>
      <dgm:spPr/>
      <dgm:t>
        <a:bodyPr/>
        <a:lstStyle/>
        <a:p>
          <a:endParaRPr lang="ru-RU"/>
        </a:p>
      </dgm:t>
    </dgm:pt>
    <dgm:pt modelId="{81849801-415C-4A07-B72E-57E9FD0A0EDD}">
      <dgm:prSet/>
      <dgm:spPr>
        <a:blipFill rotWithShape="0">
          <a:blip xmlns:r="http://schemas.openxmlformats.org/officeDocument/2006/relationships" r:embed="rId12"/>
          <a:stretch>
            <a:fillRect/>
          </a:stretch>
        </a:blipFill>
      </dgm:spPr>
      <dgm:t>
        <a:bodyPr/>
        <a:lstStyle/>
        <a:p>
          <a:endParaRPr lang="ru-RU"/>
        </a:p>
      </dgm:t>
    </dgm:pt>
    <dgm:pt modelId="{2E4B52C1-215E-493D-B227-6FD0DF4904C7}" type="parTrans" cxnId="{864BD064-C7A1-4DE3-940C-2F4019CEE586}">
      <dgm:prSet/>
      <dgm:spPr>
        <a:ln>
          <a:solidFill>
            <a:srgbClr val="FF0000"/>
          </a:solidFill>
        </a:ln>
      </dgm:spPr>
      <dgm:t>
        <a:bodyPr/>
        <a:lstStyle/>
        <a:p>
          <a:endParaRPr lang="ru-RU"/>
        </a:p>
      </dgm:t>
    </dgm:pt>
    <dgm:pt modelId="{8AD2DE00-B196-4186-9ECA-4240AF6E78D9}" type="sibTrans" cxnId="{864BD064-C7A1-4DE3-940C-2F4019CEE586}">
      <dgm:prSet/>
      <dgm:spPr/>
      <dgm:t>
        <a:bodyPr/>
        <a:lstStyle/>
        <a:p>
          <a:endParaRPr lang="ru-RU"/>
        </a:p>
      </dgm:t>
    </dgm:pt>
    <dgm:pt modelId="{89E5F562-F074-430A-9745-7FCC107346EF}">
      <dgm:prSet/>
      <dgm:spPr>
        <a:blipFill rotWithShape="0">
          <a:blip xmlns:r="http://schemas.openxmlformats.org/officeDocument/2006/relationships" r:embed="rId13"/>
          <a:stretch>
            <a:fillRect/>
          </a:stretch>
        </a:blipFill>
      </dgm:spPr>
      <dgm:t>
        <a:bodyPr/>
        <a:lstStyle/>
        <a:p>
          <a:endParaRPr lang="ru-RU"/>
        </a:p>
      </dgm:t>
    </dgm:pt>
    <dgm:pt modelId="{2C8B3EDA-3059-4AA2-984B-403E0D762CFB}" type="parTrans" cxnId="{85B086B0-36F2-4587-9188-058696E251A0}">
      <dgm:prSet/>
      <dgm:spPr>
        <a:ln>
          <a:solidFill>
            <a:srgbClr val="FF0000"/>
          </a:solidFill>
        </a:ln>
      </dgm:spPr>
      <dgm:t>
        <a:bodyPr/>
        <a:lstStyle/>
        <a:p>
          <a:endParaRPr lang="ru-RU"/>
        </a:p>
      </dgm:t>
    </dgm:pt>
    <dgm:pt modelId="{F156C7B5-8712-4F07-ABE7-8B10DD1F2FB0}" type="sibTrans" cxnId="{85B086B0-36F2-4587-9188-058696E251A0}">
      <dgm:prSet/>
      <dgm:spPr/>
      <dgm:t>
        <a:bodyPr/>
        <a:lstStyle/>
        <a:p>
          <a:endParaRPr lang="ru-RU"/>
        </a:p>
      </dgm:t>
    </dgm:pt>
    <dgm:pt modelId="{72289077-218B-4B59-8AA7-0E5787EE49D2}" type="pres">
      <dgm:prSet presAssocID="{3FADDA03-5FCB-4D40-97D0-8150F6CF7528}" presName="composite" presStyleCnt="0">
        <dgm:presLayoutVars>
          <dgm:chMax val="5"/>
          <dgm:dir/>
          <dgm:animLvl val="ctr"/>
          <dgm:resizeHandles val="exact"/>
        </dgm:presLayoutVars>
      </dgm:prSet>
      <dgm:spPr/>
      <dgm:t>
        <a:bodyPr/>
        <a:lstStyle/>
        <a:p>
          <a:endParaRPr lang="ru-RU"/>
        </a:p>
      </dgm:t>
    </dgm:pt>
    <dgm:pt modelId="{AB76FC17-F9F5-40FF-A549-84C6FFD43712}" type="pres">
      <dgm:prSet presAssocID="{3FADDA03-5FCB-4D40-97D0-8150F6CF7528}" presName="cycle" presStyleCnt="0"/>
      <dgm:spPr/>
    </dgm:pt>
    <dgm:pt modelId="{8CFC1944-4B0D-4B74-A085-3B2E13B7A924}" type="pres">
      <dgm:prSet presAssocID="{3FADDA03-5FCB-4D40-97D0-8150F6CF7528}" presName="centerShape" presStyleCnt="0"/>
      <dgm:spPr/>
    </dgm:pt>
    <dgm:pt modelId="{D8857BCD-840C-4B4C-AA98-BAB70B37A58D}" type="pres">
      <dgm:prSet presAssocID="{3FADDA03-5FCB-4D40-97D0-8150F6CF7528}" presName="connSite" presStyleLbl="node1" presStyleIdx="0" presStyleCnt="14"/>
      <dgm:spPr/>
    </dgm:pt>
    <dgm:pt modelId="{0C97DF4E-DEF6-4A86-B88E-E63965ABCCFC}" type="pres">
      <dgm:prSet presAssocID="{3FADDA03-5FCB-4D40-97D0-8150F6CF7528}" presName="visible" presStyleLbl="node1" presStyleIdx="0" presStyleCnt="14" custScaleX="341302" custScaleY="327995" custLinFactNeighborX="1476" custLinFactNeighborY="-732">
        <dgm:style>
          <a:lnRef idx="1">
            <a:schemeClr val="accent3"/>
          </a:lnRef>
          <a:fillRef idx="2">
            <a:schemeClr val="accent3"/>
          </a:fillRef>
          <a:effectRef idx="1">
            <a:schemeClr val="accent3"/>
          </a:effectRef>
          <a:fontRef idx="minor">
            <a:schemeClr val="dk1"/>
          </a:fontRef>
        </dgm:style>
      </dgm:prSet>
      <dgm:spPr/>
      <dgm:t>
        <a:bodyPr/>
        <a:lstStyle/>
        <a:p>
          <a:endParaRPr lang="ru-RU"/>
        </a:p>
      </dgm:t>
    </dgm:pt>
    <dgm:pt modelId="{820D0B2E-47B2-4A25-9049-09BFB6F043D4}" type="pres">
      <dgm:prSet presAssocID="{4E5FBD7C-A527-43B3-9803-5BF6AB48BF20}" presName="Name25" presStyleLbl="parChTrans1D1" presStyleIdx="0" presStyleCnt="13"/>
      <dgm:spPr/>
      <dgm:t>
        <a:bodyPr/>
        <a:lstStyle/>
        <a:p>
          <a:endParaRPr lang="ru-RU"/>
        </a:p>
      </dgm:t>
    </dgm:pt>
    <dgm:pt modelId="{34239570-F305-41E1-AAFB-0A1DED5A3DDC}" type="pres">
      <dgm:prSet presAssocID="{068463F3-C39A-476F-981F-5670AC0ADF6A}" presName="node" presStyleCnt="0"/>
      <dgm:spPr/>
    </dgm:pt>
    <dgm:pt modelId="{A1FA4863-2A93-49F8-8685-B8D80636A350}" type="pres">
      <dgm:prSet presAssocID="{068463F3-C39A-476F-981F-5670AC0ADF6A}" presName="parentNode" presStyleLbl="node1" presStyleIdx="1" presStyleCnt="14" custLinFactX="-268604" custLinFactNeighborX="-300000" custLinFactNeighborY="-63119">
        <dgm:presLayoutVars>
          <dgm:chMax val="1"/>
          <dgm:bulletEnabled val="1"/>
        </dgm:presLayoutVars>
      </dgm:prSet>
      <dgm:spPr/>
      <dgm:t>
        <a:bodyPr/>
        <a:lstStyle/>
        <a:p>
          <a:endParaRPr lang="ru-RU"/>
        </a:p>
      </dgm:t>
    </dgm:pt>
    <dgm:pt modelId="{253BBE60-9883-480A-9CE2-BE0D118EE443}" type="pres">
      <dgm:prSet presAssocID="{068463F3-C39A-476F-981F-5670AC0ADF6A}" presName="childNode" presStyleLbl="revTx" presStyleIdx="0" presStyleCnt="0">
        <dgm:presLayoutVars>
          <dgm:bulletEnabled val="1"/>
        </dgm:presLayoutVars>
      </dgm:prSet>
      <dgm:spPr/>
    </dgm:pt>
    <dgm:pt modelId="{3F91A65B-5DC3-4B80-998B-261753F881DA}" type="pres">
      <dgm:prSet presAssocID="{3DD3F591-1DF0-43DA-BB75-391766619D76}" presName="Name25" presStyleLbl="parChTrans1D1" presStyleIdx="1" presStyleCnt="13"/>
      <dgm:spPr/>
      <dgm:t>
        <a:bodyPr/>
        <a:lstStyle/>
        <a:p>
          <a:endParaRPr lang="ru-RU"/>
        </a:p>
      </dgm:t>
    </dgm:pt>
    <dgm:pt modelId="{41960C62-5311-4EFC-8D74-51E5FD00C3F0}" type="pres">
      <dgm:prSet presAssocID="{1D0DF746-C9B3-4343-A2DC-24886CF8E128}" presName="node" presStyleCnt="0"/>
      <dgm:spPr/>
    </dgm:pt>
    <dgm:pt modelId="{CD7852D1-4B3F-429F-BED1-E02774D0F487}" type="pres">
      <dgm:prSet presAssocID="{1D0DF746-C9B3-4343-A2DC-24886CF8E128}" presName="parentNode" presStyleLbl="node1" presStyleIdx="2" presStyleCnt="14" custFlipHor="1" custScaleX="108053" custScaleY="110320" custLinFactX="-200000" custLinFactNeighborX="-295163" custLinFactNeighborY="-75294">
        <dgm:presLayoutVars>
          <dgm:chMax val="1"/>
          <dgm:bulletEnabled val="1"/>
        </dgm:presLayoutVars>
      </dgm:prSet>
      <dgm:spPr/>
      <dgm:t>
        <a:bodyPr/>
        <a:lstStyle/>
        <a:p>
          <a:endParaRPr lang="ru-RU"/>
        </a:p>
      </dgm:t>
    </dgm:pt>
    <dgm:pt modelId="{A7554FCB-282A-42F0-806A-3D0C8A8FB86C}" type="pres">
      <dgm:prSet presAssocID="{1D0DF746-C9B3-4343-A2DC-24886CF8E128}" presName="childNode" presStyleLbl="revTx" presStyleIdx="0" presStyleCnt="0">
        <dgm:presLayoutVars>
          <dgm:bulletEnabled val="1"/>
        </dgm:presLayoutVars>
      </dgm:prSet>
      <dgm:spPr/>
    </dgm:pt>
    <dgm:pt modelId="{A0C50326-D131-4D0E-9365-29D12E881D8E}" type="pres">
      <dgm:prSet presAssocID="{93857DBD-D744-4431-8CCA-47CC8426FCD0}" presName="Name25" presStyleLbl="parChTrans1D1" presStyleIdx="2" presStyleCnt="13"/>
      <dgm:spPr/>
      <dgm:t>
        <a:bodyPr/>
        <a:lstStyle/>
        <a:p>
          <a:endParaRPr lang="ru-RU"/>
        </a:p>
      </dgm:t>
    </dgm:pt>
    <dgm:pt modelId="{CF5E45EA-A3D0-4527-9DF9-E9102ABD64A8}" type="pres">
      <dgm:prSet presAssocID="{14D6FF7B-565D-4212-B4CB-80937EB28966}" presName="node" presStyleCnt="0"/>
      <dgm:spPr/>
    </dgm:pt>
    <dgm:pt modelId="{22378E63-5C05-4E6C-ACC3-5F8FC3DE56B0}" type="pres">
      <dgm:prSet presAssocID="{14D6FF7B-565D-4212-B4CB-80937EB28966}" presName="parentNode" presStyleLbl="node1" presStyleIdx="3" presStyleCnt="14" custLinFactX="-151811" custLinFactY="-52243" custLinFactNeighborX="-200000" custLinFactNeighborY="-100000">
        <dgm:presLayoutVars>
          <dgm:chMax val="1"/>
          <dgm:bulletEnabled val="1"/>
        </dgm:presLayoutVars>
      </dgm:prSet>
      <dgm:spPr/>
      <dgm:t>
        <a:bodyPr/>
        <a:lstStyle/>
        <a:p>
          <a:endParaRPr lang="ru-RU"/>
        </a:p>
      </dgm:t>
    </dgm:pt>
    <dgm:pt modelId="{C617CF53-F8C2-4C1E-8FE2-831680ED8A9B}" type="pres">
      <dgm:prSet presAssocID="{14D6FF7B-565D-4212-B4CB-80937EB28966}" presName="childNode" presStyleLbl="revTx" presStyleIdx="0" presStyleCnt="0">
        <dgm:presLayoutVars>
          <dgm:bulletEnabled val="1"/>
        </dgm:presLayoutVars>
      </dgm:prSet>
      <dgm:spPr/>
    </dgm:pt>
    <dgm:pt modelId="{8D65976F-8AC8-4C28-A783-D20D0E8CA502}" type="pres">
      <dgm:prSet presAssocID="{375C95C4-BB88-484E-9BA5-66F1B97064DA}" presName="Name25" presStyleLbl="parChTrans1D1" presStyleIdx="3" presStyleCnt="13"/>
      <dgm:spPr/>
      <dgm:t>
        <a:bodyPr/>
        <a:lstStyle/>
        <a:p>
          <a:endParaRPr lang="ru-RU"/>
        </a:p>
      </dgm:t>
    </dgm:pt>
    <dgm:pt modelId="{E152AFA4-74A0-48E2-80A9-85EB144C82F9}" type="pres">
      <dgm:prSet presAssocID="{B3329062-95CD-4067-A29F-870C09473A4D}" presName="node" presStyleCnt="0"/>
      <dgm:spPr/>
    </dgm:pt>
    <dgm:pt modelId="{6FC9A155-8CA7-4065-919E-9141C90012DA}" type="pres">
      <dgm:prSet presAssocID="{B3329062-95CD-4067-A29F-870C09473A4D}" presName="parentNode" presStyleLbl="node1" presStyleIdx="4" presStyleCnt="14" custLinFactX="-100000" custLinFactNeighborX="-180514" custLinFactNeighborY="-65871">
        <dgm:presLayoutVars>
          <dgm:chMax val="1"/>
          <dgm:bulletEnabled val="1"/>
        </dgm:presLayoutVars>
      </dgm:prSet>
      <dgm:spPr/>
      <dgm:t>
        <a:bodyPr/>
        <a:lstStyle/>
        <a:p>
          <a:endParaRPr lang="ru-RU"/>
        </a:p>
      </dgm:t>
    </dgm:pt>
    <dgm:pt modelId="{A99C6916-A5EA-4806-9F23-B2FDE14F679D}" type="pres">
      <dgm:prSet presAssocID="{B3329062-95CD-4067-A29F-870C09473A4D}" presName="childNode" presStyleLbl="revTx" presStyleIdx="0" presStyleCnt="0">
        <dgm:presLayoutVars>
          <dgm:bulletEnabled val="1"/>
        </dgm:presLayoutVars>
      </dgm:prSet>
      <dgm:spPr/>
    </dgm:pt>
    <dgm:pt modelId="{F75129DB-A242-48DF-BC95-8368EE739F5D}" type="pres">
      <dgm:prSet presAssocID="{5B4A6150-8323-4FDB-AF4C-56E6DF165F27}" presName="Name25" presStyleLbl="parChTrans1D1" presStyleIdx="4" presStyleCnt="13"/>
      <dgm:spPr/>
      <dgm:t>
        <a:bodyPr/>
        <a:lstStyle/>
        <a:p>
          <a:endParaRPr lang="ru-RU"/>
        </a:p>
      </dgm:t>
    </dgm:pt>
    <dgm:pt modelId="{99E241E4-3119-41CF-8AF3-45E7E1A63893}" type="pres">
      <dgm:prSet presAssocID="{AB9D08C0-22D6-4F24-A3C8-15E79C8123EF}" presName="node" presStyleCnt="0"/>
      <dgm:spPr/>
    </dgm:pt>
    <dgm:pt modelId="{577BB50D-C9DB-449A-A34C-9D279537259D}" type="pres">
      <dgm:prSet presAssocID="{AB9D08C0-22D6-4F24-A3C8-15E79C8123EF}" presName="parentNode" presStyleLbl="node1" presStyleIdx="5" presStyleCnt="14" custScaleX="114104" custLinFactX="-100000" custLinFactNeighborX="-164341" custLinFactNeighborY="-68461">
        <dgm:presLayoutVars>
          <dgm:chMax val="1"/>
          <dgm:bulletEnabled val="1"/>
        </dgm:presLayoutVars>
      </dgm:prSet>
      <dgm:spPr/>
      <dgm:t>
        <a:bodyPr/>
        <a:lstStyle/>
        <a:p>
          <a:endParaRPr lang="ru-RU"/>
        </a:p>
      </dgm:t>
    </dgm:pt>
    <dgm:pt modelId="{986D77AF-8BD1-4FCE-B61A-AFB3125B910E}" type="pres">
      <dgm:prSet presAssocID="{AB9D08C0-22D6-4F24-A3C8-15E79C8123EF}" presName="childNode" presStyleLbl="revTx" presStyleIdx="0" presStyleCnt="0">
        <dgm:presLayoutVars>
          <dgm:bulletEnabled val="1"/>
        </dgm:presLayoutVars>
      </dgm:prSet>
      <dgm:spPr/>
    </dgm:pt>
    <dgm:pt modelId="{26A03702-E4B4-44CA-BDA3-CE182FD31855}" type="pres">
      <dgm:prSet presAssocID="{DE0A9CBB-7D6D-4070-90D9-C250AA3A7A8B}" presName="Name25" presStyleLbl="parChTrans1D1" presStyleIdx="5" presStyleCnt="13"/>
      <dgm:spPr/>
      <dgm:t>
        <a:bodyPr/>
        <a:lstStyle/>
        <a:p>
          <a:endParaRPr lang="ru-RU"/>
        </a:p>
      </dgm:t>
    </dgm:pt>
    <dgm:pt modelId="{33C45BF7-8AFA-4C7F-BC43-711D7D81919E}" type="pres">
      <dgm:prSet presAssocID="{6C7E77DB-F915-470D-BEA4-07C6CA3AF898}" presName="node" presStyleCnt="0"/>
      <dgm:spPr/>
    </dgm:pt>
    <dgm:pt modelId="{882A6C5C-4FF8-4863-964F-0DA2431AA193}" type="pres">
      <dgm:prSet presAssocID="{6C7E77DB-F915-470D-BEA4-07C6CA3AF898}" presName="parentNode" presStyleLbl="node1" presStyleIdx="6" presStyleCnt="14" custLinFactX="-92876" custLinFactNeighborX="-100000" custLinFactNeighborY="-48797">
        <dgm:presLayoutVars>
          <dgm:chMax val="1"/>
          <dgm:bulletEnabled val="1"/>
        </dgm:presLayoutVars>
      </dgm:prSet>
      <dgm:spPr/>
      <dgm:t>
        <a:bodyPr/>
        <a:lstStyle/>
        <a:p>
          <a:endParaRPr lang="ru-RU"/>
        </a:p>
      </dgm:t>
    </dgm:pt>
    <dgm:pt modelId="{16B18EAF-B901-4318-A13E-47CC5CA7A1CB}" type="pres">
      <dgm:prSet presAssocID="{6C7E77DB-F915-470D-BEA4-07C6CA3AF898}" presName="childNode" presStyleLbl="revTx" presStyleIdx="0" presStyleCnt="0">
        <dgm:presLayoutVars>
          <dgm:bulletEnabled val="1"/>
        </dgm:presLayoutVars>
      </dgm:prSet>
      <dgm:spPr/>
    </dgm:pt>
    <dgm:pt modelId="{0739B1B4-6A7C-4396-B670-0A7DD3D511A7}" type="pres">
      <dgm:prSet presAssocID="{2E7F9579-A32F-43DC-9DC9-B6CF3FF08D40}" presName="Name25" presStyleLbl="parChTrans1D1" presStyleIdx="6" presStyleCnt="13"/>
      <dgm:spPr/>
      <dgm:t>
        <a:bodyPr/>
        <a:lstStyle/>
        <a:p>
          <a:endParaRPr lang="ru-RU"/>
        </a:p>
      </dgm:t>
    </dgm:pt>
    <dgm:pt modelId="{3F8B4CA2-EA73-4385-872D-709B61B46DFB}" type="pres">
      <dgm:prSet presAssocID="{8FAA8650-FCA2-4757-ABEF-03B310A27747}" presName="node" presStyleCnt="0"/>
      <dgm:spPr/>
    </dgm:pt>
    <dgm:pt modelId="{AA2B8B6E-9C19-4588-99E8-266929442FE5}" type="pres">
      <dgm:prSet presAssocID="{8FAA8650-FCA2-4757-ABEF-03B310A27747}" presName="parentNode" presStyleLbl="node1" presStyleIdx="7" presStyleCnt="14" custLinFactX="-75242" custLinFactNeighborX="-100000" custLinFactNeighborY="-58844">
        <dgm:presLayoutVars>
          <dgm:chMax val="1"/>
          <dgm:bulletEnabled val="1"/>
        </dgm:presLayoutVars>
      </dgm:prSet>
      <dgm:spPr/>
      <dgm:t>
        <a:bodyPr/>
        <a:lstStyle/>
        <a:p>
          <a:endParaRPr lang="ru-RU"/>
        </a:p>
      </dgm:t>
    </dgm:pt>
    <dgm:pt modelId="{89F7838E-3C2B-4C4C-A1A8-6BAEDAF786C1}" type="pres">
      <dgm:prSet presAssocID="{8FAA8650-FCA2-4757-ABEF-03B310A27747}" presName="childNode" presStyleLbl="revTx" presStyleIdx="0" presStyleCnt="0">
        <dgm:presLayoutVars>
          <dgm:bulletEnabled val="1"/>
        </dgm:presLayoutVars>
      </dgm:prSet>
      <dgm:spPr/>
    </dgm:pt>
    <dgm:pt modelId="{0D3255BE-6C44-4081-B2F3-BAD620E56C5B}" type="pres">
      <dgm:prSet presAssocID="{0A1B55FA-C888-41F1-9BC4-72908FD82AC0}" presName="Name25" presStyleLbl="parChTrans1D1" presStyleIdx="7" presStyleCnt="13"/>
      <dgm:spPr/>
      <dgm:t>
        <a:bodyPr/>
        <a:lstStyle/>
        <a:p>
          <a:endParaRPr lang="ru-RU"/>
        </a:p>
      </dgm:t>
    </dgm:pt>
    <dgm:pt modelId="{C0F8DE6A-AACA-4602-A917-8A2C7D5FF4DD}" type="pres">
      <dgm:prSet presAssocID="{5010BCB9-76E5-456F-B79C-04848783751E}" presName="node" presStyleCnt="0"/>
      <dgm:spPr/>
    </dgm:pt>
    <dgm:pt modelId="{AD937B30-6F34-4788-816A-2E5FC7B067F5}" type="pres">
      <dgm:prSet presAssocID="{5010BCB9-76E5-456F-B79C-04848783751E}" presName="parentNode" presStyleLbl="node1" presStyleIdx="8" presStyleCnt="14" custLinFactX="-100000" custLinFactNeighborX="-147298" custLinFactNeighborY="-14468">
        <dgm:presLayoutVars>
          <dgm:chMax val="1"/>
          <dgm:bulletEnabled val="1"/>
        </dgm:presLayoutVars>
      </dgm:prSet>
      <dgm:spPr/>
      <dgm:t>
        <a:bodyPr/>
        <a:lstStyle/>
        <a:p>
          <a:endParaRPr lang="ru-RU"/>
        </a:p>
      </dgm:t>
    </dgm:pt>
    <dgm:pt modelId="{9B1DB8F3-D6D6-4BCF-B9CE-0E50779C3223}" type="pres">
      <dgm:prSet presAssocID="{5010BCB9-76E5-456F-B79C-04848783751E}" presName="childNode" presStyleLbl="revTx" presStyleIdx="0" presStyleCnt="0">
        <dgm:presLayoutVars>
          <dgm:bulletEnabled val="1"/>
        </dgm:presLayoutVars>
      </dgm:prSet>
      <dgm:spPr/>
    </dgm:pt>
    <dgm:pt modelId="{6D494782-EA15-42F0-980E-0EBE3F8109E2}" type="pres">
      <dgm:prSet presAssocID="{012176AA-851F-43F2-9610-5755E0D20D7E}" presName="Name25" presStyleLbl="parChTrans1D1" presStyleIdx="8" presStyleCnt="13"/>
      <dgm:spPr/>
      <dgm:t>
        <a:bodyPr/>
        <a:lstStyle/>
        <a:p>
          <a:endParaRPr lang="ru-RU"/>
        </a:p>
      </dgm:t>
    </dgm:pt>
    <dgm:pt modelId="{ED81429D-30D5-4096-8DC1-2F5B60703D38}" type="pres">
      <dgm:prSet presAssocID="{A7B31FBC-9783-4783-8A6F-34998EA175F2}" presName="node" presStyleCnt="0"/>
      <dgm:spPr/>
    </dgm:pt>
    <dgm:pt modelId="{A075469E-A13D-4AAA-A59F-8C0B70A2B964}" type="pres">
      <dgm:prSet presAssocID="{A7B31FBC-9783-4783-8A6F-34998EA175F2}" presName="parentNode" presStyleLbl="node1" presStyleIdx="9" presStyleCnt="14" custLinFactX="-100000" custLinFactY="14040" custLinFactNeighborX="-118734" custLinFactNeighborY="100000">
        <dgm:presLayoutVars>
          <dgm:chMax val="1"/>
          <dgm:bulletEnabled val="1"/>
        </dgm:presLayoutVars>
      </dgm:prSet>
      <dgm:spPr/>
      <dgm:t>
        <a:bodyPr/>
        <a:lstStyle/>
        <a:p>
          <a:endParaRPr lang="ru-RU"/>
        </a:p>
      </dgm:t>
    </dgm:pt>
    <dgm:pt modelId="{554F511B-CB0B-4DA7-A5C5-70530607DE20}" type="pres">
      <dgm:prSet presAssocID="{A7B31FBC-9783-4783-8A6F-34998EA175F2}" presName="childNode" presStyleLbl="revTx" presStyleIdx="0" presStyleCnt="0">
        <dgm:presLayoutVars>
          <dgm:bulletEnabled val="1"/>
        </dgm:presLayoutVars>
      </dgm:prSet>
      <dgm:spPr/>
    </dgm:pt>
    <dgm:pt modelId="{91B9B3B7-190D-4919-9449-B2586254268B}" type="pres">
      <dgm:prSet presAssocID="{98B27B26-1084-4B09-982C-891D0D44B091}" presName="Name25" presStyleLbl="parChTrans1D1" presStyleIdx="9" presStyleCnt="13"/>
      <dgm:spPr/>
      <dgm:t>
        <a:bodyPr/>
        <a:lstStyle/>
        <a:p>
          <a:endParaRPr lang="ru-RU"/>
        </a:p>
      </dgm:t>
    </dgm:pt>
    <dgm:pt modelId="{78B95784-C674-42DB-B13B-617968A55568}" type="pres">
      <dgm:prSet presAssocID="{77EEB41C-CE0E-4F8A-955B-9257AB8679A5}" presName="node" presStyleCnt="0"/>
      <dgm:spPr/>
    </dgm:pt>
    <dgm:pt modelId="{B49B0438-0F63-4BC3-85B4-D07A2D57A049}" type="pres">
      <dgm:prSet presAssocID="{77EEB41C-CE0E-4F8A-955B-9257AB8679A5}" presName="parentNode" presStyleLbl="node1" presStyleIdx="10" presStyleCnt="14" custLinFactX="-100000" custLinFactY="93083" custLinFactNeighborX="-199218" custLinFactNeighborY="100000">
        <dgm:presLayoutVars>
          <dgm:chMax val="1"/>
          <dgm:bulletEnabled val="1"/>
        </dgm:presLayoutVars>
      </dgm:prSet>
      <dgm:spPr/>
      <dgm:t>
        <a:bodyPr/>
        <a:lstStyle/>
        <a:p>
          <a:endParaRPr lang="ru-RU"/>
        </a:p>
      </dgm:t>
    </dgm:pt>
    <dgm:pt modelId="{6D9D8D85-EE5F-4BE9-A29C-B8A91D20236C}" type="pres">
      <dgm:prSet presAssocID="{77EEB41C-CE0E-4F8A-955B-9257AB8679A5}" presName="childNode" presStyleLbl="revTx" presStyleIdx="0" presStyleCnt="0">
        <dgm:presLayoutVars>
          <dgm:bulletEnabled val="1"/>
        </dgm:presLayoutVars>
      </dgm:prSet>
      <dgm:spPr/>
    </dgm:pt>
    <dgm:pt modelId="{54EEE208-660A-48B6-8598-89F226321A3A}" type="pres">
      <dgm:prSet presAssocID="{2EF29D38-B035-4CED-8341-8BE0A8E53D7E}" presName="Name25" presStyleLbl="parChTrans1D1" presStyleIdx="10" presStyleCnt="13"/>
      <dgm:spPr/>
      <dgm:t>
        <a:bodyPr/>
        <a:lstStyle/>
        <a:p>
          <a:endParaRPr lang="ru-RU"/>
        </a:p>
      </dgm:t>
    </dgm:pt>
    <dgm:pt modelId="{5540FA21-2BFB-47B3-93FE-1A27B5A01105}" type="pres">
      <dgm:prSet presAssocID="{56B9FE08-0851-4051-9C5B-79B9B110EFFA}" presName="node" presStyleCnt="0"/>
      <dgm:spPr/>
    </dgm:pt>
    <dgm:pt modelId="{ED091613-DE92-44A0-870A-5E644F52288D}" type="pres">
      <dgm:prSet presAssocID="{56B9FE08-0851-4051-9C5B-79B9B110EFFA}" presName="parentNode" presStyleLbl="node1" presStyleIdx="11" presStyleCnt="14" custLinFactX="-260991" custLinFactY="100000" custLinFactNeighborX="-300000" custLinFactNeighborY="191588">
        <dgm:presLayoutVars>
          <dgm:chMax val="1"/>
          <dgm:bulletEnabled val="1"/>
        </dgm:presLayoutVars>
      </dgm:prSet>
      <dgm:spPr/>
      <dgm:t>
        <a:bodyPr/>
        <a:lstStyle/>
        <a:p>
          <a:endParaRPr lang="ru-RU"/>
        </a:p>
      </dgm:t>
    </dgm:pt>
    <dgm:pt modelId="{B43FB1D0-2F9A-4881-8136-8D28DAD88241}" type="pres">
      <dgm:prSet presAssocID="{56B9FE08-0851-4051-9C5B-79B9B110EFFA}" presName="childNode" presStyleLbl="revTx" presStyleIdx="0" presStyleCnt="0">
        <dgm:presLayoutVars>
          <dgm:bulletEnabled val="1"/>
        </dgm:presLayoutVars>
      </dgm:prSet>
      <dgm:spPr/>
    </dgm:pt>
    <dgm:pt modelId="{EC288270-B8A6-49D9-A3A5-CFD2D17FCA55}" type="pres">
      <dgm:prSet presAssocID="{2E4B52C1-215E-493D-B227-6FD0DF4904C7}" presName="Name25" presStyleLbl="parChTrans1D1" presStyleIdx="11" presStyleCnt="13"/>
      <dgm:spPr/>
      <dgm:t>
        <a:bodyPr/>
        <a:lstStyle/>
        <a:p>
          <a:endParaRPr lang="ru-RU"/>
        </a:p>
      </dgm:t>
    </dgm:pt>
    <dgm:pt modelId="{0C078D38-0DE3-4AB6-BF99-7BA629760EAB}" type="pres">
      <dgm:prSet presAssocID="{81849801-415C-4A07-B72E-57E9FD0A0EDD}" presName="node" presStyleCnt="0"/>
      <dgm:spPr/>
    </dgm:pt>
    <dgm:pt modelId="{DF70E015-A452-4451-96C1-5034EFE0093E}" type="pres">
      <dgm:prSet presAssocID="{81849801-415C-4A07-B72E-57E9FD0A0EDD}" presName="parentNode" presStyleLbl="node1" presStyleIdx="12" presStyleCnt="14" custLinFactX="-300000" custLinFactY="100000" custLinFactNeighborX="-335319" custLinFactNeighborY="178665">
        <dgm:presLayoutVars>
          <dgm:chMax val="1"/>
          <dgm:bulletEnabled val="1"/>
        </dgm:presLayoutVars>
      </dgm:prSet>
      <dgm:spPr/>
      <dgm:t>
        <a:bodyPr/>
        <a:lstStyle/>
        <a:p>
          <a:endParaRPr lang="ru-RU"/>
        </a:p>
      </dgm:t>
    </dgm:pt>
    <dgm:pt modelId="{33057507-6960-49D8-B3A9-09B9AAE4CE18}" type="pres">
      <dgm:prSet presAssocID="{81849801-415C-4A07-B72E-57E9FD0A0EDD}" presName="childNode" presStyleLbl="revTx" presStyleIdx="0" presStyleCnt="0">
        <dgm:presLayoutVars>
          <dgm:bulletEnabled val="1"/>
        </dgm:presLayoutVars>
      </dgm:prSet>
      <dgm:spPr/>
    </dgm:pt>
    <dgm:pt modelId="{6F879DC0-A894-4D1A-AA55-938D87CC7A9A}" type="pres">
      <dgm:prSet presAssocID="{2C8B3EDA-3059-4AA2-984B-403E0D762CFB}" presName="Name25" presStyleLbl="parChTrans1D1" presStyleIdx="12" presStyleCnt="13"/>
      <dgm:spPr/>
      <dgm:t>
        <a:bodyPr/>
        <a:lstStyle/>
        <a:p>
          <a:endParaRPr lang="ru-RU"/>
        </a:p>
      </dgm:t>
    </dgm:pt>
    <dgm:pt modelId="{49E32E00-061C-4940-966A-C3563C5C8B88}" type="pres">
      <dgm:prSet presAssocID="{89E5F562-F074-430A-9745-7FCC107346EF}" presName="node" presStyleCnt="0"/>
      <dgm:spPr/>
    </dgm:pt>
    <dgm:pt modelId="{0C66E443-09BC-47E7-BC05-2E3E007576F7}" type="pres">
      <dgm:prSet presAssocID="{89E5F562-F074-430A-9745-7FCC107346EF}" presName="parentNode" presStyleLbl="node1" presStyleIdx="13" presStyleCnt="14" custLinFactX="-305219" custLinFactY="86586" custLinFactNeighborX="-400000" custLinFactNeighborY="100000">
        <dgm:presLayoutVars>
          <dgm:chMax val="1"/>
          <dgm:bulletEnabled val="1"/>
        </dgm:presLayoutVars>
      </dgm:prSet>
      <dgm:spPr/>
      <dgm:t>
        <a:bodyPr/>
        <a:lstStyle/>
        <a:p>
          <a:endParaRPr lang="ru-RU"/>
        </a:p>
      </dgm:t>
    </dgm:pt>
    <dgm:pt modelId="{32DFE364-ACEA-4620-8A1C-843C38C58EB3}" type="pres">
      <dgm:prSet presAssocID="{89E5F562-F074-430A-9745-7FCC107346EF}" presName="childNode" presStyleLbl="revTx" presStyleIdx="0" presStyleCnt="0">
        <dgm:presLayoutVars>
          <dgm:bulletEnabled val="1"/>
        </dgm:presLayoutVars>
      </dgm:prSet>
      <dgm:spPr/>
    </dgm:pt>
  </dgm:ptLst>
  <dgm:cxnLst>
    <dgm:cxn modelId="{47E2FEF3-109E-428D-8F23-5DA284B9D64F}" type="presOf" srcId="{DE0A9CBB-7D6D-4070-90D9-C250AA3A7A8B}" destId="{26A03702-E4B4-44CA-BDA3-CE182FD31855}" srcOrd="0" destOrd="0" presId="urn:microsoft.com/office/officeart/2005/8/layout/radial2"/>
    <dgm:cxn modelId="{F8869E62-2ADD-40DE-B855-F113F90F867C}" type="presOf" srcId="{0A1B55FA-C888-41F1-9BC4-72908FD82AC0}" destId="{0D3255BE-6C44-4081-B2F3-BAD620E56C5B}" srcOrd="0" destOrd="0" presId="urn:microsoft.com/office/officeart/2005/8/layout/radial2"/>
    <dgm:cxn modelId="{F0429C0A-C722-4DB5-AFEF-A35902D598BA}" srcId="{3FADDA03-5FCB-4D40-97D0-8150F6CF7528}" destId="{5010BCB9-76E5-456F-B79C-04848783751E}" srcOrd="7" destOrd="0" parTransId="{0A1B55FA-C888-41F1-9BC4-72908FD82AC0}" sibTransId="{B277D513-AD7F-4D97-B1D6-73C341CD2C7D}"/>
    <dgm:cxn modelId="{DF6FAFBD-AD4F-48A7-824D-9D5409EB15F6}" type="presOf" srcId="{375C95C4-BB88-484E-9BA5-66F1B97064DA}" destId="{8D65976F-8AC8-4C28-A783-D20D0E8CA502}" srcOrd="0" destOrd="0" presId="urn:microsoft.com/office/officeart/2005/8/layout/radial2"/>
    <dgm:cxn modelId="{864BD064-C7A1-4DE3-940C-2F4019CEE586}" srcId="{3FADDA03-5FCB-4D40-97D0-8150F6CF7528}" destId="{81849801-415C-4A07-B72E-57E9FD0A0EDD}" srcOrd="11" destOrd="0" parTransId="{2E4B52C1-215E-493D-B227-6FD0DF4904C7}" sibTransId="{8AD2DE00-B196-4186-9ECA-4240AF6E78D9}"/>
    <dgm:cxn modelId="{8C6F1EC7-A057-45F7-8C90-14081D948D00}" srcId="{3FADDA03-5FCB-4D40-97D0-8150F6CF7528}" destId="{A7B31FBC-9783-4783-8A6F-34998EA175F2}" srcOrd="8" destOrd="0" parTransId="{012176AA-851F-43F2-9610-5755E0D20D7E}" sibTransId="{7A8FAE54-24F2-4DA3-8EDB-2BDCBF183E5B}"/>
    <dgm:cxn modelId="{040234E3-41B2-4357-AD88-4477D5FBDEB5}" srcId="{3FADDA03-5FCB-4D40-97D0-8150F6CF7528}" destId="{14D6FF7B-565D-4212-B4CB-80937EB28966}" srcOrd="2" destOrd="0" parTransId="{93857DBD-D744-4431-8CCA-47CC8426FCD0}" sibTransId="{3A3A25AB-6F53-4403-A0F4-81D624886F25}"/>
    <dgm:cxn modelId="{40BF21E2-BBFC-41B5-A4D0-BE2426AB84B1}" srcId="{3FADDA03-5FCB-4D40-97D0-8150F6CF7528}" destId="{AB9D08C0-22D6-4F24-A3C8-15E79C8123EF}" srcOrd="4" destOrd="0" parTransId="{5B4A6150-8323-4FDB-AF4C-56E6DF165F27}" sibTransId="{AF009522-111E-4F1C-B0E4-E3707AE765F9}"/>
    <dgm:cxn modelId="{F2C893C1-5A98-4FA0-AFDE-5D0AEFA4F059}" type="presOf" srcId="{2EF29D38-B035-4CED-8341-8BE0A8E53D7E}" destId="{54EEE208-660A-48B6-8598-89F226321A3A}" srcOrd="0" destOrd="0" presId="urn:microsoft.com/office/officeart/2005/8/layout/radial2"/>
    <dgm:cxn modelId="{62486736-1D5D-4B19-B43F-B9BF16E13D93}" type="presOf" srcId="{B3329062-95CD-4067-A29F-870C09473A4D}" destId="{6FC9A155-8CA7-4065-919E-9141C90012DA}" srcOrd="0" destOrd="0" presId="urn:microsoft.com/office/officeart/2005/8/layout/radial2"/>
    <dgm:cxn modelId="{886B4A86-6A9B-4897-9982-441EDE9D55EA}" type="presOf" srcId="{98B27B26-1084-4B09-982C-891D0D44B091}" destId="{91B9B3B7-190D-4919-9449-B2586254268B}" srcOrd="0" destOrd="0" presId="urn:microsoft.com/office/officeart/2005/8/layout/radial2"/>
    <dgm:cxn modelId="{27090F68-5C8B-4344-8F0F-DA486C5A90B6}" type="presOf" srcId="{2C8B3EDA-3059-4AA2-984B-403E0D762CFB}" destId="{6F879DC0-A894-4D1A-AA55-938D87CC7A9A}" srcOrd="0" destOrd="0" presId="urn:microsoft.com/office/officeart/2005/8/layout/radial2"/>
    <dgm:cxn modelId="{D5AB1A94-8329-4524-9A71-5BDD31AA4A94}" type="presOf" srcId="{56B9FE08-0851-4051-9C5B-79B9B110EFFA}" destId="{ED091613-DE92-44A0-870A-5E644F52288D}" srcOrd="0" destOrd="0" presId="urn:microsoft.com/office/officeart/2005/8/layout/radial2"/>
    <dgm:cxn modelId="{0544CDBD-97BF-4CBA-9C85-CE2F294EE379}" type="presOf" srcId="{3DD3F591-1DF0-43DA-BB75-391766619D76}" destId="{3F91A65B-5DC3-4B80-998B-261753F881DA}" srcOrd="0" destOrd="0" presId="urn:microsoft.com/office/officeart/2005/8/layout/radial2"/>
    <dgm:cxn modelId="{942B9729-6E06-44BF-9C1D-85FCE5F502FA}" srcId="{3FADDA03-5FCB-4D40-97D0-8150F6CF7528}" destId="{77EEB41C-CE0E-4F8A-955B-9257AB8679A5}" srcOrd="9" destOrd="0" parTransId="{98B27B26-1084-4B09-982C-891D0D44B091}" sibTransId="{9C70F3B8-23A4-4DE4-AA76-39772EAB6C65}"/>
    <dgm:cxn modelId="{A4A17772-ABE8-4DBC-8AD5-20431945779F}" type="presOf" srcId="{4E5FBD7C-A527-43B3-9803-5BF6AB48BF20}" destId="{820D0B2E-47B2-4A25-9049-09BFB6F043D4}" srcOrd="0" destOrd="0" presId="urn:microsoft.com/office/officeart/2005/8/layout/radial2"/>
    <dgm:cxn modelId="{85B086B0-36F2-4587-9188-058696E251A0}" srcId="{3FADDA03-5FCB-4D40-97D0-8150F6CF7528}" destId="{89E5F562-F074-430A-9745-7FCC107346EF}" srcOrd="12" destOrd="0" parTransId="{2C8B3EDA-3059-4AA2-984B-403E0D762CFB}" sibTransId="{F156C7B5-8712-4F07-ABE7-8B10DD1F2FB0}"/>
    <dgm:cxn modelId="{2AD6DA45-14B9-4AD8-AC9D-C3A36E1AEDFF}" type="presOf" srcId="{2E7F9579-A32F-43DC-9DC9-B6CF3FF08D40}" destId="{0739B1B4-6A7C-4396-B670-0A7DD3D511A7}" srcOrd="0" destOrd="0" presId="urn:microsoft.com/office/officeart/2005/8/layout/radial2"/>
    <dgm:cxn modelId="{12DDA4FA-6A35-413D-8351-CB3566743EBA}" type="presOf" srcId="{012176AA-851F-43F2-9610-5755E0D20D7E}" destId="{6D494782-EA15-42F0-980E-0EBE3F8109E2}" srcOrd="0" destOrd="0" presId="urn:microsoft.com/office/officeart/2005/8/layout/radial2"/>
    <dgm:cxn modelId="{C899FB2C-0462-45E8-807A-9C54651F158C}" type="presOf" srcId="{89E5F562-F074-430A-9745-7FCC107346EF}" destId="{0C66E443-09BC-47E7-BC05-2E3E007576F7}" srcOrd="0" destOrd="0" presId="urn:microsoft.com/office/officeart/2005/8/layout/radial2"/>
    <dgm:cxn modelId="{FA288E3C-F1BA-43C9-9CF1-AF51F2A0B64A}" type="presOf" srcId="{14D6FF7B-565D-4212-B4CB-80937EB28966}" destId="{22378E63-5C05-4E6C-ACC3-5F8FC3DE56B0}" srcOrd="0" destOrd="0" presId="urn:microsoft.com/office/officeart/2005/8/layout/radial2"/>
    <dgm:cxn modelId="{5ABD0ABE-C351-47ED-AA17-52AC9A61E19B}" type="presOf" srcId="{068463F3-C39A-476F-981F-5670AC0ADF6A}" destId="{A1FA4863-2A93-49F8-8685-B8D80636A350}" srcOrd="0" destOrd="0" presId="urn:microsoft.com/office/officeart/2005/8/layout/radial2"/>
    <dgm:cxn modelId="{6F2C5656-73C5-4AF5-922E-EF83F760241B}" type="presOf" srcId="{5010BCB9-76E5-456F-B79C-04848783751E}" destId="{AD937B30-6F34-4788-816A-2E5FC7B067F5}" srcOrd="0" destOrd="0" presId="urn:microsoft.com/office/officeart/2005/8/layout/radial2"/>
    <dgm:cxn modelId="{04B90CF9-3BDF-4FA8-A1C2-D8971C2038E6}" type="presOf" srcId="{A7B31FBC-9783-4783-8A6F-34998EA175F2}" destId="{A075469E-A13D-4AAA-A59F-8C0B70A2B964}" srcOrd="0" destOrd="0" presId="urn:microsoft.com/office/officeart/2005/8/layout/radial2"/>
    <dgm:cxn modelId="{34E48300-39D7-45DC-9C90-0B0827B49B6D}" type="presOf" srcId="{6C7E77DB-F915-470D-BEA4-07C6CA3AF898}" destId="{882A6C5C-4FF8-4863-964F-0DA2431AA193}" srcOrd="0" destOrd="0" presId="urn:microsoft.com/office/officeart/2005/8/layout/radial2"/>
    <dgm:cxn modelId="{28069768-A16F-4E90-BEF6-16DA1E1BF946}" type="presOf" srcId="{1D0DF746-C9B3-4343-A2DC-24886CF8E128}" destId="{CD7852D1-4B3F-429F-BED1-E02774D0F487}" srcOrd="0" destOrd="0" presId="urn:microsoft.com/office/officeart/2005/8/layout/radial2"/>
    <dgm:cxn modelId="{D4490CF6-75DF-41E8-A30B-05E1D156D50C}" type="presOf" srcId="{5B4A6150-8323-4FDB-AF4C-56E6DF165F27}" destId="{F75129DB-A242-48DF-BC95-8368EE739F5D}" srcOrd="0" destOrd="0" presId="urn:microsoft.com/office/officeart/2005/8/layout/radial2"/>
    <dgm:cxn modelId="{2FF03F69-BD3A-43E7-BF74-823C31FC9C5A}" type="presOf" srcId="{2E4B52C1-215E-493D-B227-6FD0DF4904C7}" destId="{EC288270-B8A6-49D9-A3A5-CFD2D17FCA55}" srcOrd="0" destOrd="0" presId="urn:microsoft.com/office/officeart/2005/8/layout/radial2"/>
    <dgm:cxn modelId="{9346CCE4-FC86-47F0-BDE8-54F800ABEBD0}" srcId="{3FADDA03-5FCB-4D40-97D0-8150F6CF7528}" destId="{56B9FE08-0851-4051-9C5B-79B9B110EFFA}" srcOrd="10" destOrd="0" parTransId="{2EF29D38-B035-4CED-8341-8BE0A8E53D7E}" sibTransId="{EE0DC4AB-A170-4EB0-BB21-9F482AF3C7BE}"/>
    <dgm:cxn modelId="{74F4E9D2-34EC-43E1-9C6F-6D34B93EB467}" type="presOf" srcId="{81849801-415C-4A07-B72E-57E9FD0A0EDD}" destId="{DF70E015-A452-4451-96C1-5034EFE0093E}" srcOrd="0" destOrd="0" presId="urn:microsoft.com/office/officeart/2005/8/layout/radial2"/>
    <dgm:cxn modelId="{A37096FF-1AF1-41C4-9E5B-CBE1DEBB0C20}" type="presOf" srcId="{93857DBD-D744-4431-8CCA-47CC8426FCD0}" destId="{A0C50326-D131-4D0E-9365-29D12E881D8E}" srcOrd="0" destOrd="0" presId="urn:microsoft.com/office/officeart/2005/8/layout/radial2"/>
    <dgm:cxn modelId="{C300A8AD-6681-499E-9F74-0976E5BC6FF1}" type="presOf" srcId="{AB9D08C0-22D6-4F24-A3C8-15E79C8123EF}" destId="{577BB50D-C9DB-449A-A34C-9D279537259D}" srcOrd="0" destOrd="0" presId="urn:microsoft.com/office/officeart/2005/8/layout/radial2"/>
    <dgm:cxn modelId="{DA83DD4B-5E13-424F-8FFA-846E3375AC43}" type="presOf" srcId="{8FAA8650-FCA2-4757-ABEF-03B310A27747}" destId="{AA2B8B6E-9C19-4588-99E8-266929442FE5}" srcOrd="0" destOrd="0" presId="urn:microsoft.com/office/officeart/2005/8/layout/radial2"/>
    <dgm:cxn modelId="{CAED62E1-66A6-4615-BC9F-56C394ACDD38}" type="presOf" srcId="{3FADDA03-5FCB-4D40-97D0-8150F6CF7528}" destId="{72289077-218B-4B59-8AA7-0E5787EE49D2}" srcOrd="0" destOrd="0" presId="urn:microsoft.com/office/officeart/2005/8/layout/radial2"/>
    <dgm:cxn modelId="{4EF6192A-C18A-426B-B0A3-ED84AAA17231}" srcId="{3FADDA03-5FCB-4D40-97D0-8150F6CF7528}" destId="{8FAA8650-FCA2-4757-ABEF-03B310A27747}" srcOrd="6" destOrd="0" parTransId="{2E7F9579-A32F-43DC-9DC9-B6CF3FF08D40}" sibTransId="{F7D69A8E-FC7F-4762-8390-47F34B618DC7}"/>
    <dgm:cxn modelId="{85D1F240-B047-4331-8C85-A806EEB31AEF}" srcId="{3FADDA03-5FCB-4D40-97D0-8150F6CF7528}" destId="{1D0DF746-C9B3-4343-A2DC-24886CF8E128}" srcOrd="1" destOrd="0" parTransId="{3DD3F591-1DF0-43DA-BB75-391766619D76}" sibTransId="{D976EDBB-A9A4-430A-8605-7A3659B48A0A}"/>
    <dgm:cxn modelId="{F161AD4F-39D1-425E-AF61-D76B0B4AD903}" srcId="{3FADDA03-5FCB-4D40-97D0-8150F6CF7528}" destId="{6C7E77DB-F915-470D-BEA4-07C6CA3AF898}" srcOrd="5" destOrd="0" parTransId="{DE0A9CBB-7D6D-4070-90D9-C250AA3A7A8B}" sibTransId="{8CAE3CD5-CA6D-4054-84E9-51E640F30A75}"/>
    <dgm:cxn modelId="{355893AF-7C5C-4B1B-ABE3-ECD8607D2978}" srcId="{3FADDA03-5FCB-4D40-97D0-8150F6CF7528}" destId="{068463F3-C39A-476F-981F-5670AC0ADF6A}" srcOrd="0" destOrd="0" parTransId="{4E5FBD7C-A527-43B3-9803-5BF6AB48BF20}" sibTransId="{68F28CAC-E0DB-4EBB-82FC-B3435F38770B}"/>
    <dgm:cxn modelId="{101EABAE-896A-4412-B2B3-21FBBD9495B6}" srcId="{3FADDA03-5FCB-4D40-97D0-8150F6CF7528}" destId="{B3329062-95CD-4067-A29F-870C09473A4D}" srcOrd="3" destOrd="0" parTransId="{375C95C4-BB88-484E-9BA5-66F1B97064DA}" sibTransId="{C642D929-4ED7-4AEA-9649-AA2ECF36DFA7}"/>
    <dgm:cxn modelId="{85DD6E45-1216-45CB-AD3E-5FD118A820E2}" type="presOf" srcId="{77EEB41C-CE0E-4F8A-955B-9257AB8679A5}" destId="{B49B0438-0F63-4BC3-85B4-D07A2D57A049}" srcOrd="0" destOrd="0" presId="urn:microsoft.com/office/officeart/2005/8/layout/radial2"/>
    <dgm:cxn modelId="{B1E34298-DAEA-456D-9550-02BF5E77B855}" type="presParOf" srcId="{72289077-218B-4B59-8AA7-0E5787EE49D2}" destId="{AB76FC17-F9F5-40FF-A549-84C6FFD43712}" srcOrd="0" destOrd="0" presId="urn:microsoft.com/office/officeart/2005/8/layout/radial2"/>
    <dgm:cxn modelId="{74F6E1C1-8D15-46BC-ABD2-BC1C883D7DE0}" type="presParOf" srcId="{AB76FC17-F9F5-40FF-A549-84C6FFD43712}" destId="{8CFC1944-4B0D-4B74-A085-3B2E13B7A924}" srcOrd="0" destOrd="0" presId="urn:microsoft.com/office/officeart/2005/8/layout/radial2"/>
    <dgm:cxn modelId="{183D3BE1-015E-46E5-9A96-877550F7D96F}" type="presParOf" srcId="{8CFC1944-4B0D-4B74-A085-3B2E13B7A924}" destId="{D8857BCD-840C-4B4C-AA98-BAB70B37A58D}" srcOrd="0" destOrd="0" presId="urn:microsoft.com/office/officeart/2005/8/layout/radial2"/>
    <dgm:cxn modelId="{67120D6F-F4F7-4BD5-9832-271A9505F4FF}" type="presParOf" srcId="{8CFC1944-4B0D-4B74-A085-3B2E13B7A924}" destId="{0C97DF4E-DEF6-4A86-B88E-E63965ABCCFC}" srcOrd="1" destOrd="0" presId="urn:microsoft.com/office/officeart/2005/8/layout/radial2"/>
    <dgm:cxn modelId="{63E4F232-3BE8-46F8-B7FD-D71AED463A55}" type="presParOf" srcId="{AB76FC17-F9F5-40FF-A549-84C6FFD43712}" destId="{820D0B2E-47B2-4A25-9049-09BFB6F043D4}" srcOrd="1" destOrd="0" presId="urn:microsoft.com/office/officeart/2005/8/layout/radial2"/>
    <dgm:cxn modelId="{EBCAE4F8-C1B5-4E90-BCF0-EB9538AAC069}" type="presParOf" srcId="{AB76FC17-F9F5-40FF-A549-84C6FFD43712}" destId="{34239570-F305-41E1-AAFB-0A1DED5A3DDC}" srcOrd="2" destOrd="0" presId="urn:microsoft.com/office/officeart/2005/8/layout/radial2"/>
    <dgm:cxn modelId="{9FFA4384-235A-42E0-A1DB-DAB8999C0D85}" type="presParOf" srcId="{34239570-F305-41E1-AAFB-0A1DED5A3DDC}" destId="{A1FA4863-2A93-49F8-8685-B8D80636A350}" srcOrd="0" destOrd="0" presId="urn:microsoft.com/office/officeart/2005/8/layout/radial2"/>
    <dgm:cxn modelId="{8648EE8B-8C8A-4AC7-BC02-0C02D9C8FFF4}" type="presParOf" srcId="{34239570-F305-41E1-AAFB-0A1DED5A3DDC}" destId="{253BBE60-9883-480A-9CE2-BE0D118EE443}" srcOrd="1" destOrd="0" presId="urn:microsoft.com/office/officeart/2005/8/layout/radial2"/>
    <dgm:cxn modelId="{4B7986BC-9E0A-4D2E-8C51-FD92EE8182B2}" type="presParOf" srcId="{AB76FC17-F9F5-40FF-A549-84C6FFD43712}" destId="{3F91A65B-5DC3-4B80-998B-261753F881DA}" srcOrd="3" destOrd="0" presId="urn:microsoft.com/office/officeart/2005/8/layout/radial2"/>
    <dgm:cxn modelId="{BAB2A640-568E-440D-94F4-F4F245A828D9}" type="presParOf" srcId="{AB76FC17-F9F5-40FF-A549-84C6FFD43712}" destId="{41960C62-5311-4EFC-8D74-51E5FD00C3F0}" srcOrd="4" destOrd="0" presId="urn:microsoft.com/office/officeart/2005/8/layout/radial2"/>
    <dgm:cxn modelId="{2CAF4901-D9C5-4D73-B8F4-11C0B301F393}" type="presParOf" srcId="{41960C62-5311-4EFC-8D74-51E5FD00C3F0}" destId="{CD7852D1-4B3F-429F-BED1-E02774D0F487}" srcOrd="0" destOrd="0" presId="urn:microsoft.com/office/officeart/2005/8/layout/radial2"/>
    <dgm:cxn modelId="{CFDFBF62-ACCC-46B5-B763-35D5960CE485}" type="presParOf" srcId="{41960C62-5311-4EFC-8D74-51E5FD00C3F0}" destId="{A7554FCB-282A-42F0-806A-3D0C8A8FB86C}" srcOrd="1" destOrd="0" presId="urn:microsoft.com/office/officeart/2005/8/layout/radial2"/>
    <dgm:cxn modelId="{3740DB1B-C01E-4B61-81DB-087728E28BF2}" type="presParOf" srcId="{AB76FC17-F9F5-40FF-A549-84C6FFD43712}" destId="{A0C50326-D131-4D0E-9365-29D12E881D8E}" srcOrd="5" destOrd="0" presId="urn:microsoft.com/office/officeart/2005/8/layout/radial2"/>
    <dgm:cxn modelId="{A44CFA7C-D393-49F9-89DE-4DDFB66CAD98}" type="presParOf" srcId="{AB76FC17-F9F5-40FF-A549-84C6FFD43712}" destId="{CF5E45EA-A3D0-4527-9DF9-E9102ABD64A8}" srcOrd="6" destOrd="0" presId="urn:microsoft.com/office/officeart/2005/8/layout/radial2"/>
    <dgm:cxn modelId="{7941E515-EBE3-4BFD-8E43-551CFD008636}" type="presParOf" srcId="{CF5E45EA-A3D0-4527-9DF9-E9102ABD64A8}" destId="{22378E63-5C05-4E6C-ACC3-5F8FC3DE56B0}" srcOrd="0" destOrd="0" presId="urn:microsoft.com/office/officeart/2005/8/layout/radial2"/>
    <dgm:cxn modelId="{3B69082C-0306-482F-81D6-CB70E9E8857A}" type="presParOf" srcId="{CF5E45EA-A3D0-4527-9DF9-E9102ABD64A8}" destId="{C617CF53-F8C2-4C1E-8FE2-831680ED8A9B}" srcOrd="1" destOrd="0" presId="urn:microsoft.com/office/officeart/2005/8/layout/radial2"/>
    <dgm:cxn modelId="{21BA4491-808F-4D7F-9B8F-971E773AD18C}" type="presParOf" srcId="{AB76FC17-F9F5-40FF-A549-84C6FFD43712}" destId="{8D65976F-8AC8-4C28-A783-D20D0E8CA502}" srcOrd="7" destOrd="0" presId="urn:microsoft.com/office/officeart/2005/8/layout/radial2"/>
    <dgm:cxn modelId="{DA45044E-F45F-4A5A-B802-91DBEB329EE2}" type="presParOf" srcId="{AB76FC17-F9F5-40FF-A549-84C6FFD43712}" destId="{E152AFA4-74A0-48E2-80A9-85EB144C82F9}" srcOrd="8" destOrd="0" presId="urn:microsoft.com/office/officeart/2005/8/layout/radial2"/>
    <dgm:cxn modelId="{49867A6B-81DE-4528-90E6-05DBCE61C6F0}" type="presParOf" srcId="{E152AFA4-74A0-48E2-80A9-85EB144C82F9}" destId="{6FC9A155-8CA7-4065-919E-9141C90012DA}" srcOrd="0" destOrd="0" presId="urn:microsoft.com/office/officeart/2005/8/layout/radial2"/>
    <dgm:cxn modelId="{2A0C47A9-1A2A-4167-A91A-1FABB5B09F32}" type="presParOf" srcId="{E152AFA4-74A0-48E2-80A9-85EB144C82F9}" destId="{A99C6916-A5EA-4806-9F23-B2FDE14F679D}" srcOrd="1" destOrd="0" presId="urn:microsoft.com/office/officeart/2005/8/layout/radial2"/>
    <dgm:cxn modelId="{B6E3D170-0BEF-4E0F-8E5F-6AB50BCD5A5B}" type="presParOf" srcId="{AB76FC17-F9F5-40FF-A549-84C6FFD43712}" destId="{F75129DB-A242-48DF-BC95-8368EE739F5D}" srcOrd="9" destOrd="0" presId="urn:microsoft.com/office/officeart/2005/8/layout/radial2"/>
    <dgm:cxn modelId="{017C3E89-7496-4538-9FE9-3F2CE4BB2FD2}" type="presParOf" srcId="{AB76FC17-F9F5-40FF-A549-84C6FFD43712}" destId="{99E241E4-3119-41CF-8AF3-45E7E1A63893}" srcOrd="10" destOrd="0" presId="urn:microsoft.com/office/officeart/2005/8/layout/radial2"/>
    <dgm:cxn modelId="{60D2A6DF-8B87-43D0-8D36-73B75D3AFB59}" type="presParOf" srcId="{99E241E4-3119-41CF-8AF3-45E7E1A63893}" destId="{577BB50D-C9DB-449A-A34C-9D279537259D}" srcOrd="0" destOrd="0" presId="urn:microsoft.com/office/officeart/2005/8/layout/radial2"/>
    <dgm:cxn modelId="{55A5095C-8B62-4354-8363-FE397DAF829B}" type="presParOf" srcId="{99E241E4-3119-41CF-8AF3-45E7E1A63893}" destId="{986D77AF-8BD1-4FCE-B61A-AFB3125B910E}" srcOrd="1" destOrd="0" presId="urn:microsoft.com/office/officeart/2005/8/layout/radial2"/>
    <dgm:cxn modelId="{6536C197-52DE-49F4-96AA-B4E48619E98D}" type="presParOf" srcId="{AB76FC17-F9F5-40FF-A549-84C6FFD43712}" destId="{26A03702-E4B4-44CA-BDA3-CE182FD31855}" srcOrd="11" destOrd="0" presId="urn:microsoft.com/office/officeart/2005/8/layout/radial2"/>
    <dgm:cxn modelId="{FE345681-1D14-438F-8E24-F841FEEA0D48}" type="presParOf" srcId="{AB76FC17-F9F5-40FF-A549-84C6FFD43712}" destId="{33C45BF7-8AFA-4C7F-BC43-711D7D81919E}" srcOrd="12" destOrd="0" presId="urn:microsoft.com/office/officeart/2005/8/layout/radial2"/>
    <dgm:cxn modelId="{3B0CBDF2-8785-4A3E-BB4E-BEA5FF4BB24A}" type="presParOf" srcId="{33C45BF7-8AFA-4C7F-BC43-711D7D81919E}" destId="{882A6C5C-4FF8-4863-964F-0DA2431AA193}" srcOrd="0" destOrd="0" presId="urn:microsoft.com/office/officeart/2005/8/layout/radial2"/>
    <dgm:cxn modelId="{EDEFC468-5ED7-427C-9235-005ADD07FD31}" type="presParOf" srcId="{33C45BF7-8AFA-4C7F-BC43-711D7D81919E}" destId="{16B18EAF-B901-4318-A13E-47CC5CA7A1CB}" srcOrd="1" destOrd="0" presId="urn:microsoft.com/office/officeart/2005/8/layout/radial2"/>
    <dgm:cxn modelId="{7ECB6C7E-947D-49F7-BF02-9CD4ED00A2E9}" type="presParOf" srcId="{AB76FC17-F9F5-40FF-A549-84C6FFD43712}" destId="{0739B1B4-6A7C-4396-B670-0A7DD3D511A7}" srcOrd="13" destOrd="0" presId="urn:microsoft.com/office/officeart/2005/8/layout/radial2"/>
    <dgm:cxn modelId="{2E6FCC4E-5A7D-4967-A4F0-668C68378277}" type="presParOf" srcId="{AB76FC17-F9F5-40FF-A549-84C6FFD43712}" destId="{3F8B4CA2-EA73-4385-872D-709B61B46DFB}" srcOrd="14" destOrd="0" presId="urn:microsoft.com/office/officeart/2005/8/layout/radial2"/>
    <dgm:cxn modelId="{03002937-04C7-4272-9B35-1DFD00A3E0EC}" type="presParOf" srcId="{3F8B4CA2-EA73-4385-872D-709B61B46DFB}" destId="{AA2B8B6E-9C19-4588-99E8-266929442FE5}" srcOrd="0" destOrd="0" presId="urn:microsoft.com/office/officeart/2005/8/layout/radial2"/>
    <dgm:cxn modelId="{C4BC1BB7-3685-4F7B-886A-D9090F3CA7ED}" type="presParOf" srcId="{3F8B4CA2-EA73-4385-872D-709B61B46DFB}" destId="{89F7838E-3C2B-4C4C-A1A8-6BAEDAF786C1}" srcOrd="1" destOrd="0" presId="urn:microsoft.com/office/officeart/2005/8/layout/radial2"/>
    <dgm:cxn modelId="{6EE2EB19-F786-4AF9-8C5B-345C40B1D442}" type="presParOf" srcId="{AB76FC17-F9F5-40FF-A549-84C6FFD43712}" destId="{0D3255BE-6C44-4081-B2F3-BAD620E56C5B}" srcOrd="15" destOrd="0" presId="urn:microsoft.com/office/officeart/2005/8/layout/radial2"/>
    <dgm:cxn modelId="{A8A831DB-8C89-428A-B95C-A8CECFDE4874}" type="presParOf" srcId="{AB76FC17-F9F5-40FF-A549-84C6FFD43712}" destId="{C0F8DE6A-AACA-4602-A917-8A2C7D5FF4DD}" srcOrd="16" destOrd="0" presId="urn:microsoft.com/office/officeart/2005/8/layout/radial2"/>
    <dgm:cxn modelId="{DDDF2A05-F46C-47A7-A4BE-EA0BBCAE1783}" type="presParOf" srcId="{C0F8DE6A-AACA-4602-A917-8A2C7D5FF4DD}" destId="{AD937B30-6F34-4788-816A-2E5FC7B067F5}" srcOrd="0" destOrd="0" presId="urn:microsoft.com/office/officeart/2005/8/layout/radial2"/>
    <dgm:cxn modelId="{8613933C-B447-4CA6-A7C3-D99B0706AADC}" type="presParOf" srcId="{C0F8DE6A-AACA-4602-A917-8A2C7D5FF4DD}" destId="{9B1DB8F3-D6D6-4BCF-B9CE-0E50779C3223}" srcOrd="1" destOrd="0" presId="urn:microsoft.com/office/officeart/2005/8/layout/radial2"/>
    <dgm:cxn modelId="{799206A1-9CFE-4DE2-868E-799548ACC619}" type="presParOf" srcId="{AB76FC17-F9F5-40FF-A549-84C6FFD43712}" destId="{6D494782-EA15-42F0-980E-0EBE3F8109E2}" srcOrd="17" destOrd="0" presId="urn:microsoft.com/office/officeart/2005/8/layout/radial2"/>
    <dgm:cxn modelId="{A4083824-700F-452E-8019-D66066924114}" type="presParOf" srcId="{AB76FC17-F9F5-40FF-A549-84C6FFD43712}" destId="{ED81429D-30D5-4096-8DC1-2F5B60703D38}" srcOrd="18" destOrd="0" presId="urn:microsoft.com/office/officeart/2005/8/layout/radial2"/>
    <dgm:cxn modelId="{CB183596-3BD1-438E-A493-287FE15A5FCD}" type="presParOf" srcId="{ED81429D-30D5-4096-8DC1-2F5B60703D38}" destId="{A075469E-A13D-4AAA-A59F-8C0B70A2B964}" srcOrd="0" destOrd="0" presId="urn:microsoft.com/office/officeart/2005/8/layout/radial2"/>
    <dgm:cxn modelId="{925639C3-2E7F-4238-BDFA-EB27F8B88EEE}" type="presParOf" srcId="{ED81429D-30D5-4096-8DC1-2F5B60703D38}" destId="{554F511B-CB0B-4DA7-A5C5-70530607DE20}" srcOrd="1" destOrd="0" presId="urn:microsoft.com/office/officeart/2005/8/layout/radial2"/>
    <dgm:cxn modelId="{B5815569-E60B-4C60-B790-E49227165DDA}" type="presParOf" srcId="{AB76FC17-F9F5-40FF-A549-84C6FFD43712}" destId="{91B9B3B7-190D-4919-9449-B2586254268B}" srcOrd="19" destOrd="0" presId="urn:microsoft.com/office/officeart/2005/8/layout/radial2"/>
    <dgm:cxn modelId="{B748164B-58D0-4AC7-8B95-505026456A1F}" type="presParOf" srcId="{AB76FC17-F9F5-40FF-A549-84C6FFD43712}" destId="{78B95784-C674-42DB-B13B-617968A55568}" srcOrd="20" destOrd="0" presId="urn:microsoft.com/office/officeart/2005/8/layout/radial2"/>
    <dgm:cxn modelId="{BE9FECA3-E9A2-44B1-92F4-BB51C2D0A0E0}" type="presParOf" srcId="{78B95784-C674-42DB-B13B-617968A55568}" destId="{B49B0438-0F63-4BC3-85B4-D07A2D57A049}" srcOrd="0" destOrd="0" presId="urn:microsoft.com/office/officeart/2005/8/layout/radial2"/>
    <dgm:cxn modelId="{A620A20E-A30A-4EEE-BFDF-66BA573FF4B4}" type="presParOf" srcId="{78B95784-C674-42DB-B13B-617968A55568}" destId="{6D9D8D85-EE5F-4BE9-A29C-B8A91D20236C}" srcOrd="1" destOrd="0" presId="urn:microsoft.com/office/officeart/2005/8/layout/radial2"/>
    <dgm:cxn modelId="{64092485-BA50-44E3-AD5A-78F9CDEF4A8F}" type="presParOf" srcId="{AB76FC17-F9F5-40FF-A549-84C6FFD43712}" destId="{54EEE208-660A-48B6-8598-89F226321A3A}" srcOrd="21" destOrd="0" presId="urn:microsoft.com/office/officeart/2005/8/layout/radial2"/>
    <dgm:cxn modelId="{CFB1BCF8-11EF-438D-8389-7119A957AF3C}" type="presParOf" srcId="{AB76FC17-F9F5-40FF-A549-84C6FFD43712}" destId="{5540FA21-2BFB-47B3-93FE-1A27B5A01105}" srcOrd="22" destOrd="0" presId="urn:microsoft.com/office/officeart/2005/8/layout/radial2"/>
    <dgm:cxn modelId="{BE0CE246-2780-4415-A918-B1A0B260AD0D}" type="presParOf" srcId="{5540FA21-2BFB-47B3-93FE-1A27B5A01105}" destId="{ED091613-DE92-44A0-870A-5E644F52288D}" srcOrd="0" destOrd="0" presId="urn:microsoft.com/office/officeart/2005/8/layout/radial2"/>
    <dgm:cxn modelId="{6B2F0469-5762-4B8F-9D80-9182E2CB3DEE}" type="presParOf" srcId="{5540FA21-2BFB-47B3-93FE-1A27B5A01105}" destId="{B43FB1D0-2F9A-4881-8136-8D28DAD88241}" srcOrd="1" destOrd="0" presId="urn:microsoft.com/office/officeart/2005/8/layout/radial2"/>
    <dgm:cxn modelId="{CCE0F8A8-CC64-4CEA-9FDC-9F4106D57392}" type="presParOf" srcId="{AB76FC17-F9F5-40FF-A549-84C6FFD43712}" destId="{EC288270-B8A6-49D9-A3A5-CFD2D17FCA55}" srcOrd="23" destOrd="0" presId="urn:microsoft.com/office/officeart/2005/8/layout/radial2"/>
    <dgm:cxn modelId="{A2CF4195-1BCD-450F-9045-452686FCAE1B}" type="presParOf" srcId="{AB76FC17-F9F5-40FF-A549-84C6FFD43712}" destId="{0C078D38-0DE3-4AB6-BF99-7BA629760EAB}" srcOrd="24" destOrd="0" presId="urn:microsoft.com/office/officeart/2005/8/layout/radial2"/>
    <dgm:cxn modelId="{DB0D4B15-CBDB-44C9-987D-351E3EA0126D}" type="presParOf" srcId="{0C078D38-0DE3-4AB6-BF99-7BA629760EAB}" destId="{DF70E015-A452-4451-96C1-5034EFE0093E}" srcOrd="0" destOrd="0" presId="urn:microsoft.com/office/officeart/2005/8/layout/radial2"/>
    <dgm:cxn modelId="{B3016589-963C-4163-BD63-2C3E5D5E9D3F}" type="presParOf" srcId="{0C078D38-0DE3-4AB6-BF99-7BA629760EAB}" destId="{33057507-6960-49D8-B3A9-09B9AAE4CE18}" srcOrd="1" destOrd="0" presId="urn:microsoft.com/office/officeart/2005/8/layout/radial2"/>
    <dgm:cxn modelId="{84D1F33D-0368-40C7-82E0-3892D188BC37}" type="presParOf" srcId="{AB76FC17-F9F5-40FF-A549-84C6FFD43712}" destId="{6F879DC0-A894-4D1A-AA55-938D87CC7A9A}" srcOrd="25" destOrd="0" presId="urn:microsoft.com/office/officeart/2005/8/layout/radial2"/>
    <dgm:cxn modelId="{D64946B1-51D0-4C96-8459-CB1A78385E5D}" type="presParOf" srcId="{AB76FC17-F9F5-40FF-A549-84C6FFD43712}" destId="{49E32E00-061C-4940-966A-C3563C5C8B88}" srcOrd="26" destOrd="0" presId="urn:microsoft.com/office/officeart/2005/8/layout/radial2"/>
    <dgm:cxn modelId="{C0035D50-F373-4BC9-BAE2-2F0ED3653E90}" type="presParOf" srcId="{49E32E00-061C-4940-966A-C3563C5C8B88}" destId="{0C66E443-09BC-47E7-BC05-2E3E007576F7}" srcOrd="0" destOrd="0" presId="urn:microsoft.com/office/officeart/2005/8/layout/radial2"/>
    <dgm:cxn modelId="{AF3C667F-7A48-4B68-B9D1-18060201B2E0}" type="presParOf" srcId="{49E32E00-061C-4940-966A-C3563C5C8B88}" destId="{32DFE364-ACEA-4620-8A1C-843C38C58EB3}" srcOrd="1" destOrd="0" presId="urn:microsoft.com/office/officeart/2005/8/layout/radial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D2DA09-D387-4111-8CC9-F65F5B66379E}" type="doc">
      <dgm:prSet loTypeId="urn:microsoft.com/office/officeart/2005/8/layout/hierarchy3" loCatId="list" qsTypeId="urn:microsoft.com/office/officeart/2005/8/quickstyle/simple1" qsCatId="simple" csTypeId="urn:microsoft.com/office/officeart/2005/8/colors/accent1_2" csCatId="accent1" phldr="1"/>
      <dgm:spPr/>
      <dgm:t>
        <a:bodyPr/>
        <a:lstStyle/>
        <a:p>
          <a:endParaRPr lang="ru-RU"/>
        </a:p>
      </dgm:t>
    </dgm:pt>
    <dgm:pt modelId="{AC034582-BEF7-409D-840A-B6C6B5442623}">
      <dgm:prSet phldrT="[Текст]">
        <dgm:style>
          <a:lnRef idx="0">
            <a:schemeClr val="accent3"/>
          </a:lnRef>
          <a:fillRef idx="3">
            <a:schemeClr val="accent3"/>
          </a:fillRef>
          <a:effectRef idx="3">
            <a:schemeClr val="accent3"/>
          </a:effectRef>
          <a:fontRef idx="minor">
            <a:schemeClr val="lt1"/>
          </a:fontRef>
        </dgm:style>
      </dgm:prSet>
      <dgm:spPr/>
      <dgm:t>
        <a:bodyPr/>
        <a:lstStyle/>
        <a:p>
          <a:r>
            <a:rPr lang="az-Latn-AZ" b="1" dirty="0" smtClean="0"/>
            <a:t>Biologiya fakültəsi</a:t>
          </a:r>
          <a:endParaRPr lang="ru-RU" dirty="0"/>
        </a:p>
      </dgm:t>
    </dgm:pt>
    <dgm:pt modelId="{7FE0A724-71A4-4C41-A59A-84CCB793CE70}" type="parTrans" cxnId="{30F49A85-48E5-4B7E-96FE-74D391EFE5DA}">
      <dgm:prSet/>
      <dgm:spPr/>
      <dgm:t>
        <a:bodyPr/>
        <a:lstStyle/>
        <a:p>
          <a:endParaRPr lang="ru-RU"/>
        </a:p>
      </dgm:t>
    </dgm:pt>
    <dgm:pt modelId="{E29FEAD7-158B-4835-97E5-5B34C898A47F}" type="sibTrans" cxnId="{30F49A85-48E5-4B7E-96FE-74D391EFE5DA}">
      <dgm:prSet/>
      <dgm:spPr/>
      <dgm:t>
        <a:bodyPr/>
        <a:lstStyle/>
        <a:p>
          <a:endParaRPr lang="ru-RU"/>
        </a:p>
      </dgm:t>
    </dgm:pt>
    <dgm:pt modelId="{328A8119-9090-4769-B426-0A346521BE6A}">
      <dgm:prSet phldrT="[Текст]">
        <dgm:style>
          <a:lnRef idx="1">
            <a:schemeClr val="accent2"/>
          </a:lnRef>
          <a:fillRef idx="2">
            <a:schemeClr val="accent2"/>
          </a:fillRef>
          <a:effectRef idx="1">
            <a:schemeClr val="accent2"/>
          </a:effectRef>
          <a:fontRef idx="minor">
            <a:schemeClr val="dk1"/>
          </a:fontRef>
        </dgm:style>
      </dgm:prSet>
      <dgm:spPr/>
      <dgm:t>
        <a:bodyPr/>
        <a:lstStyle/>
        <a:p>
          <a:r>
            <a:rPr lang="az-Latn-AZ" b="1" dirty="0" smtClean="0"/>
            <a:t>Ümumi fizika</a:t>
          </a:r>
          <a:r>
            <a:rPr lang="az-Latn-AZ" dirty="0" smtClean="0"/>
            <a:t>– əsas kurs</a:t>
          </a:r>
          <a:endParaRPr lang="ru-RU" dirty="0"/>
        </a:p>
      </dgm:t>
    </dgm:pt>
    <dgm:pt modelId="{D44211FE-350E-41AB-91F5-AD229E0B11A0}" type="parTrans" cxnId="{756C0ACF-02E2-4057-B53B-36380C17B4FB}">
      <dgm:prSet/>
      <dgm:spPr/>
      <dgm:t>
        <a:bodyPr/>
        <a:lstStyle/>
        <a:p>
          <a:endParaRPr lang="ru-RU"/>
        </a:p>
      </dgm:t>
    </dgm:pt>
    <dgm:pt modelId="{21CEF37B-208C-4601-95AC-04708BDB06EF}" type="sibTrans" cxnId="{756C0ACF-02E2-4057-B53B-36380C17B4FB}">
      <dgm:prSet/>
      <dgm:spPr/>
      <dgm:t>
        <a:bodyPr/>
        <a:lstStyle/>
        <a:p>
          <a:endParaRPr lang="ru-RU"/>
        </a:p>
      </dgm:t>
    </dgm:pt>
    <dgm:pt modelId="{59BBBFAA-F75E-414A-9FB1-FB0D748BD50E}">
      <dgm:prSet phldrT="[Текст]">
        <dgm:style>
          <a:lnRef idx="0">
            <a:schemeClr val="accent3"/>
          </a:lnRef>
          <a:fillRef idx="3">
            <a:schemeClr val="accent3"/>
          </a:fillRef>
          <a:effectRef idx="3">
            <a:schemeClr val="accent3"/>
          </a:effectRef>
          <a:fontRef idx="minor">
            <a:schemeClr val="lt1"/>
          </a:fontRef>
        </dgm:style>
      </dgm:prSet>
      <dgm:spPr/>
      <dgm:t>
        <a:bodyPr/>
        <a:lstStyle/>
        <a:p>
          <a:r>
            <a:rPr lang="az-Latn-AZ" b="1" dirty="0" smtClean="0"/>
            <a:t>Kimya</a:t>
          </a:r>
          <a:r>
            <a:rPr lang="az-Latn-AZ" dirty="0" smtClean="0"/>
            <a:t> </a:t>
          </a:r>
          <a:r>
            <a:rPr lang="az-Latn-AZ" b="1" dirty="0" smtClean="0"/>
            <a:t>fakültəsi</a:t>
          </a:r>
          <a:endParaRPr lang="ru-RU" dirty="0"/>
        </a:p>
      </dgm:t>
    </dgm:pt>
    <dgm:pt modelId="{5B209259-908B-4ADD-AAE4-9E0D313074AF}" type="parTrans" cxnId="{86EA76AE-36C2-4461-9FE7-50D4D1633362}">
      <dgm:prSet/>
      <dgm:spPr/>
      <dgm:t>
        <a:bodyPr/>
        <a:lstStyle/>
        <a:p>
          <a:endParaRPr lang="ru-RU"/>
        </a:p>
      </dgm:t>
    </dgm:pt>
    <dgm:pt modelId="{A09E1C18-0808-4F65-A8CC-16CFFB2AC357}" type="sibTrans" cxnId="{86EA76AE-36C2-4461-9FE7-50D4D1633362}">
      <dgm:prSet/>
      <dgm:spPr/>
      <dgm:t>
        <a:bodyPr/>
        <a:lstStyle/>
        <a:p>
          <a:endParaRPr lang="ru-RU"/>
        </a:p>
      </dgm:t>
    </dgm:pt>
    <dgm:pt modelId="{F70B91A0-D068-4B10-A4CC-1C9BB01D893E}">
      <dgm:prSet phldrT="[Текст]">
        <dgm:style>
          <a:lnRef idx="1">
            <a:schemeClr val="accent2"/>
          </a:lnRef>
          <a:fillRef idx="2">
            <a:schemeClr val="accent2"/>
          </a:fillRef>
          <a:effectRef idx="1">
            <a:schemeClr val="accent2"/>
          </a:effectRef>
          <a:fontRef idx="minor">
            <a:schemeClr val="dk1"/>
          </a:fontRef>
        </dgm:style>
      </dgm:prSet>
      <dgm:spPr/>
      <dgm:t>
        <a:bodyPr/>
        <a:lstStyle/>
        <a:p>
          <a:r>
            <a:rPr lang="az-Latn-AZ" b="1" dirty="0" smtClean="0"/>
            <a:t>Optika-</a:t>
          </a:r>
          <a:r>
            <a:rPr lang="az-Latn-AZ" dirty="0" smtClean="0"/>
            <a:t> əsas kurs</a:t>
          </a:r>
          <a:endParaRPr lang="ru-RU" dirty="0"/>
        </a:p>
      </dgm:t>
    </dgm:pt>
    <dgm:pt modelId="{8031E92B-DD68-41A8-8934-31862C4EF93D}" type="parTrans" cxnId="{71EBE54C-D0F5-49E3-8851-4A3A84675CB3}">
      <dgm:prSet/>
      <dgm:spPr/>
      <dgm:t>
        <a:bodyPr/>
        <a:lstStyle/>
        <a:p>
          <a:endParaRPr lang="ru-RU"/>
        </a:p>
      </dgm:t>
    </dgm:pt>
    <dgm:pt modelId="{898A37BC-49E9-4E4F-87EF-20D0113DBA37}" type="sibTrans" cxnId="{71EBE54C-D0F5-49E3-8851-4A3A84675CB3}">
      <dgm:prSet/>
      <dgm:spPr/>
      <dgm:t>
        <a:bodyPr/>
        <a:lstStyle/>
        <a:p>
          <a:endParaRPr lang="ru-RU"/>
        </a:p>
      </dgm:t>
    </dgm:pt>
    <dgm:pt modelId="{76B4A5BC-7D31-40CD-9039-13AFFF89AFA9}">
      <dgm:prSet phldrT="[Текст]">
        <dgm:style>
          <a:lnRef idx="0">
            <a:schemeClr val="accent3"/>
          </a:lnRef>
          <a:fillRef idx="3">
            <a:schemeClr val="accent3"/>
          </a:fillRef>
          <a:effectRef idx="3">
            <a:schemeClr val="accent3"/>
          </a:effectRef>
          <a:fontRef idx="minor">
            <a:schemeClr val="lt1"/>
          </a:fontRef>
        </dgm:style>
      </dgm:prSet>
      <dgm:spPr/>
      <dgm:t>
        <a:bodyPr/>
        <a:lstStyle/>
        <a:p>
          <a:r>
            <a:rPr lang="az-Latn-AZ" b="1" dirty="0" smtClean="0"/>
            <a:t>Ekologiya fakültəsi</a:t>
          </a:r>
          <a:endParaRPr lang="ru-RU" dirty="0"/>
        </a:p>
      </dgm:t>
    </dgm:pt>
    <dgm:pt modelId="{32880D05-F57D-4D55-ACE2-3AC2F252C166}" type="parTrans" cxnId="{DA019DF9-6D32-430E-A04B-B894078A9177}">
      <dgm:prSet/>
      <dgm:spPr/>
      <dgm:t>
        <a:bodyPr/>
        <a:lstStyle/>
        <a:p>
          <a:endParaRPr lang="ru-RU"/>
        </a:p>
      </dgm:t>
    </dgm:pt>
    <dgm:pt modelId="{03286DFA-371C-4536-BE44-1D7A12420D43}" type="sibTrans" cxnId="{DA019DF9-6D32-430E-A04B-B894078A9177}">
      <dgm:prSet/>
      <dgm:spPr/>
      <dgm:t>
        <a:bodyPr/>
        <a:lstStyle/>
        <a:p>
          <a:endParaRPr lang="ru-RU"/>
        </a:p>
      </dgm:t>
    </dgm:pt>
    <dgm:pt modelId="{B82E7B4F-D8D4-4D0D-BE5E-965AC9AA65FB}">
      <dgm:prSet phldrT="[Текст]">
        <dgm:style>
          <a:lnRef idx="1">
            <a:schemeClr val="accent2"/>
          </a:lnRef>
          <a:fillRef idx="2">
            <a:schemeClr val="accent2"/>
          </a:fillRef>
          <a:effectRef idx="1">
            <a:schemeClr val="accent2"/>
          </a:effectRef>
          <a:fontRef idx="minor">
            <a:schemeClr val="dk1"/>
          </a:fontRef>
        </dgm:style>
      </dgm:prSet>
      <dgm:spPr/>
      <dgm:t>
        <a:bodyPr/>
        <a:lstStyle/>
        <a:p>
          <a:r>
            <a:rPr lang="az-Latn-AZ" b="1" dirty="0" smtClean="0"/>
            <a:t>Ümumi fizika-</a:t>
          </a:r>
          <a:r>
            <a:rPr lang="az-Latn-AZ" dirty="0" smtClean="0"/>
            <a:t> əsas kurs</a:t>
          </a:r>
          <a:endParaRPr lang="ru-RU" dirty="0"/>
        </a:p>
      </dgm:t>
    </dgm:pt>
    <dgm:pt modelId="{7F1B9F89-89F4-465D-A0E3-A218D1453DA7}" type="parTrans" cxnId="{F5335C45-BA32-4FDE-B7C8-37E4C857760B}">
      <dgm:prSet/>
      <dgm:spPr/>
      <dgm:t>
        <a:bodyPr/>
        <a:lstStyle/>
        <a:p>
          <a:endParaRPr lang="ru-RU"/>
        </a:p>
      </dgm:t>
    </dgm:pt>
    <dgm:pt modelId="{0B2351D3-A737-4A8D-8B29-EECA22CF6012}" type="sibTrans" cxnId="{F5335C45-BA32-4FDE-B7C8-37E4C857760B}">
      <dgm:prSet/>
      <dgm:spPr/>
      <dgm:t>
        <a:bodyPr/>
        <a:lstStyle/>
        <a:p>
          <a:endParaRPr lang="ru-RU"/>
        </a:p>
      </dgm:t>
    </dgm:pt>
    <dgm:pt modelId="{AAD3673C-00E1-4316-97A3-C6535E730513}" type="pres">
      <dgm:prSet presAssocID="{18D2DA09-D387-4111-8CC9-F65F5B66379E}" presName="diagram" presStyleCnt="0">
        <dgm:presLayoutVars>
          <dgm:chPref val="1"/>
          <dgm:dir/>
          <dgm:animOne val="branch"/>
          <dgm:animLvl val="lvl"/>
          <dgm:resizeHandles/>
        </dgm:presLayoutVars>
      </dgm:prSet>
      <dgm:spPr/>
      <dgm:t>
        <a:bodyPr/>
        <a:lstStyle/>
        <a:p>
          <a:endParaRPr lang="ru-RU"/>
        </a:p>
      </dgm:t>
    </dgm:pt>
    <dgm:pt modelId="{E536B086-68B9-4C4A-971B-4BD6116E4D94}" type="pres">
      <dgm:prSet presAssocID="{AC034582-BEF7-409D-840A-B6C6B5442623}" presName="root" presStyleCnt="0"/>
      <dgm:spPr/>
    </dgm:pt>
    <dgm:pt modelId="{6266DFEE-D243-4951-B95D-ACFB23F5B1D6}" type="pres">
      <dgm:prSet presAssocID="{AC034582-BEF7-409D-840A-B6C6B5442623}" presName="rootComposite" presStyleCnt="0"/>
      <dgm:spPr/>
    </dgm:pt>
    <dgm:pt modelId="{05F78999-F8AD-4189-B83C-B567A7FB61BD}" type="pres">
      <dgm:prSet presAssocID="{AC034582-BEF7-409D-840A-B6C6B5442623}" presName="rootText" presStyleLbl="node1" presStyleIdx="0" presStyleCnt="3"/>
      <dgm:spPr/>
      <dgm:t>
        <a:bodyPr/>
        <a:lstStyle/>
        <a:p>
          <a:endParaRPr lang="ru-RU"/>
        </a:p>
      </dgm:t>
    </dgm:pt>
    <dgm:pt modelId="{61AF146F-72CF-481C-A0B5-B4A795980550}" type="pres">
      <dgm:prSet presAssocID="{AC034582-BEF7-409D-840A-B6C6B5442623}" presName="rootConnector" presStyleLbl="node1" presStyleIdx="0" presStyleCnt="3"/>
      <dgm:spPr/>
      <dgm:t>
        <a:bodyPr/>
        <a:lstStyle/>
        <a:p>
          <a:endParaRPr lang="ru-RU"/>
        </a:p>
      </dgm:t>
    </dgm:pt>
    <dgm:pt modelId="{B6F47BE8-EE0F-42D6-8BEF-36CB36025301}" type="pres">
      <dgm:prSet presAssocID="{AC034582-BEF7-409D-840A-B6C6B5442623}" presName="childShape" presStyleCnt="0"/>
      <dgm:spPr/>
    </dgm:pt>
    <dgm:pt modelId="{51DB2612-35C1-4732-BD92-1E70371888C9}" type="pres">
      <dgm:prSet presAssocID="{D44211FE-350E-41AB-91F5-AD229E0B11A0}" presName="Name13" presStyleLbl="parChTrans1D2" presStyleIdx="0" presStyleCnt="3"/>
      <dgm:spPr/>
      <dgm:t>
        <a:bodyPr/>
        <a:lstStyle/>
        <a:p>
          <a:endParaRPr lang="ru-RU"/>
        </a:p>
      </dgm:t>
    </dgm:pt>
    <dgm:pt modelId="{6223449A-B5E9-4009-BE2B-5EDE2F87BF2D}" type="pres">
      <dgm:prSet presAssocID="{328A8119-9090-4769-B426-0A346521BE6A}" presName="childText" presStyleLbl="bgAcc1" presStyleIdx="0" presStyleCnt="3">
        <dgm:presLayoutVars>
          <dgm:bulletEnabled val="1"/>
        </dgm:presLayoutVars>
      </dgm:prSet>
      <dgm:spPr/>
      <dgm:t>
        <a:bodyPr/>
        <a:lstStyle/>
        <a:p>
          <a:endParaRPr lang="ru-RU"/>
        </a:p>
      </dgm:t>
    </dgm:pt>
    <dgm:pt modelId="{B8C8F9AE-0112-440D-8288-6FE9A8835045}" type="pres">
      <dgm:prSet presAssocID="{59BBBFAA-F75E-414A-9FB1-FB0D748BD50E}" presName="root" presStyleCnt="0"/>
      <dgm:spPr/>
    </dgm:pt>
    <dgm:pt modelId="{A0AAC59C-93BD-4630-91FF-93D67E4096AB}" type="pres">
      <dgm:prSet presAssocID="{59BBBFAA-F75E-414A-9FB1-FB0D748BD50E}" presName="rootComposite" presStyleCnt="0"/>
      <dgm:spPr/>
    </dgm:pt>
    <dgm:pt modelId="{0777D313-C65A-4D04-9A1A-55CD74501B77}" type="pres">
      <dgm:prSet presAssocID="{59BBBFAA-F75E-414A-9FB1-FB0D748BD50E}" presName="rootText" presStyleLbl="node1" presStyleIdx="1" presStyleCnt="3"/>
      <dgm:spPr/>
      <dgm:t>
        <a:bodyPr/>
        <a:lstStyle/>
        <a:p>
          <a:endParaRPr lang="ru-RU"/>
        </a:p>
      </dgm:t>
    </dgm:pt>
    <dgm:pt modelId="{F3359161-7DF6-4E40-94FB-A1A4FF415880}" type="pres">
      <dgm:prSet presAssocID="{59BBBFAA-F75E-414A-9FB1-FB0D748BD50E}" presName="rootConnector" presStyleLbl="node1" presStyleIdx="1" presStyleCnt="3"/>
      <dgm:spPr/>
      <dgm:t>
        <a:bodyPr/>
        <a:lstStyle/>
        <a:p>
          <a:endParaRPr lang="ru-RU"/>
        </a:p>
      </dgm:t>
    </dgm:pt>
    <dgm:pt modelId="{FCB1AE05-E116-4FDF-9A7E-095783386CB0}" type="pres">
      <dgm:prSet presAssocID="{59BBBFAA-F75E-414A-9FB1-FB0D748BD50E}" presName="childShape" presStyleCnt="0"/>
      <dgm:spPr/>
    </dgm:pt>
    <dgm:pt modelId="{8AC0CA6C-EA5C-4720-9775-CCBDB8EA19A4}" type="pres">
      <dgm:prSet presAssocID="{8031E92B-DD68-41A8-8934-31862C4EF93D}" presName="Name13" presStyleLbl="parChTrans1D2" presStyleIdx="1" presStyleCnt="3"/>
      <dgm:spPr/>
      <dgm:t>
        <a:bodyPr/>
        <a:lstStyle/>
        <a:p>
          <a:endParaRPr lang="ru-RU"/>
        </a:p>
      </dgm:t>
    </dgm:pt>
    <dgm:pt modelId="{9C55D071-DB88-4162-8048-99D7A1647014}" type="pres">
      <dgm:prSet presAssocID="{F70B91A0-D068-4B10-A4CC-1C9BB01D893E}" presName="childText" presStyleLbl="bgAcc1" presStyleIdx="1" presStyleCnt="3">
        <dgm:presLayoutVars>
          <dgm:bulletEnabled val="1"/>
        </dgm:presLayoutVars>
      </dgm:prSet>
      <dgm:spPr/>
      <dgm:t>
        <a:bodyPr/>
        <a:lstStyle/>
        <a:p>
          <a:endParaRPr lang="ru-RU"/>
        </a:p>
      </dgm:t>
    </dgm:pt>
    <dgm:pt modelId="{28C830E0-8285-4052-A40D-B1DC20CC147F}" type="pres">
      <dgm:prSet presAssocID="{76B4A5BC-7D31-40CD-9039-13AFFF89AFA9}" presName="root" presStyleCnt="0"/>
      <dgm:spPr/>
    </dgm:pt>
    <dgm:pt modelId="{CBD84AB7-DE8E-46C7-8DCF-32AF7A8F5DB5}" type="pres">
      <dgm:prSet presAssocID="{76B4A5BC-7D31-40CD-9039-13AFFF89AFA9}" presName="rootComposite" presStyleCnt="0"/>
      <dgm:spPr/>
    </dgm:pt>
    <dgm:pt modelId="{E1478F6A-8D4D-4D2F-B34F-852277392B10}" type="pres">
      <dgm:prSet presAssocID="{76B4A5BC-7D31-40CD-9039-13AFFF89AFA9}" presName="rootText" presStyleLbl="node1" presStyleIdx="2" presStyleCnt="3"/>
      <dgm:spPr/>
      <dgm:t>
        <a:bodyPr/>
        <a:lstStyle/>
        <a:p>
          <a:endParaRPr lang="ru-RU"/>
        </a:p>
      </dgm:t>
    </dgm:pt>
    <dgm:pt modelId="{1FBC396F-7DE5-4FBE-8E49-D1A41C0F2907}" type="pres">
      <dgm:prSet presAssocID="{76B4A5BC-7D31-40CD-9039-13AFFF89AFA9}" presName="rootConnector" presStyleLbl="node1" presStyleIdx="2" presStyleCnt="3"/>
      <dgm:spPr/>
      <dgm:t>
        <a:bodyPr/>
        <a:lstStyle/>
        <a:p>
          <a:endParaRPr lang="ru-RU"/>
        </a:p>
      </dgm:t>
    </dgm:pt>
    <dgm:pt modelId="{7FF66766-0D4B-4842-8536-99E647515633}" type="pres">
      <dgm:prSet presAssocID="{76B4A5BC-7D31-40CD-9039-13AFFF89AFA9}" presName="childShape" presStyleCnt="0"/>
      <dgm:spPr/>
    </dgm:pt>
    <dgm:pt modelId="{9CADF049-4EDF-4453-A8D6-3C527760970F}" type="pres">
      <dgm:prSet presAssocID="{7F1B9F89-89F4-465D-A0E3-A218D1453DA7}" presName="Name13" presStyleLbl="parChTrans1D2" presStyleIdx="2" presStyleCnt="3"/>
      <dgm:spPr/>
      <dgm:t>
        <a:bodyPr/>
        <a:lstStyle/>
        <a:p>
          <a:endParaRPr lang="ru-RU"/>
        </a:p>
      </dgm:t>
    </dgm:pt>
    <dgm:pt modelId="{D6D8A553-3609-4C68-9DDD-A6AD689BB0D8}" type="pres">
      <dgm:prSet presAssocID="{B82E7B4F-D8D4-4D0D-BE5E-965AC9AA65FB}" presName="childText" presStyleLbl="bgAcc1" presStyleIdx="2" presStyleCnt="3">
        <dgm:presLayoutVars>
          <dgm:bulletEnabled val="1"/>
        </dgm:presLayoutVars>
      </dgm:prSet>
      <dgm:spPr/>
      <dgm:t>
        <a:bodyPr/>
        <a:lstStyle/>
        <a:p>
          <a:endParaRPr lang="ru-RU"/>
        </a:p>
      </dgm:t>
    </dgm:pt>
  </dgm:ptLst>
  <dgm:cxnLst>
    <dgm:cxn modelId="{71EBE54C-D0F5-49E3-8851-4A3A84675CB3}" srcId="{59BBBFAA-F75E-414A-9FB1-FB0D748BD50E}" destId="{F70B91A0-D068-4B10-A4CC-1C9BB01D893E}" srcOrd="0" destOrd="0" parTransId="{8031E92B-DD68-41A8-8934-31862C4EF93D}" sibTransId="{898A37BC-49E9-4E4F-87EF-20D0113DBA37}"/>
    <dgm:cxn modelId="{D2DFE29A-7B55-4537-98E9-6998AB204011}" type="presOf" srcId="{59BBBFAA-F75E-414A-9FB1-FB0D748BD50E}" destId="{F3359161-7DF6-4E40-94FB-A1A4FF415880}" srcOrd="1" destOrd="0" presId="urn:microsoft.com/office/officeart/2005/8/layout/hierarchy3"/>
    <dgm:cxn modelId="{756C0ACF-02E2-4057-B53B-36380C17B4FB}" srcId="{AC034582-BEF7-409D-840A-B6C6B5442623}" destId="{328A8119-9090-4769-B426-0A346521BE6A}" srcOrd="0" destOrd="0" parTransId="{D44211FE-350E-41AB-91F5-AD229E0B11A0}" sibTransId="{21CEF37B-208C-4601-95AC-04708BDB06EF}"/>
    <dgm:cxn modelId="{6432EF2F-C032-4B0D-9FA3-D2873168CC1A}" type="presOf" srcId="{18D2DA09-D387-4111-8CC9-F65F5B66379E}" destId="{AAD3673C-00E1-4316-97A3-C6535E730513}" srcOrd="0" destOrd="0" presId="urn:microsoft.com/office/officeart/2005/8/layout/hierarchy3"/>
    <dgm:cxn modelId="{86EA76AE-36C2-4461-9FE7-50D4D1633362}" srcId="{18D2DA09-D387-4111-8CC9-F65F5B66379E}" destId="{59BBBFAA-F75E-414A-9FB1-FB0D748BD50E}" srcOrd="1" destOrd="0" parTransId="{5B209259-908B-4ADD-AAE4-9E0D313074AF}" sibTransId="{A09E1C18-0808-4F65-A8CC-16CFFB2AC357}"/>
    <dgm:cxn modelId="{44E8FB8B-BE83-4437-AAD9-1BA475877BEE}" type="presOf" srcId="{76B4A5BC-7D31-40CD-9039-13AFFF89AFA9}" destId="{1FBC396F-7DE5-4FBE-8E49-D1A41C0F2907}" srcOrd="1" destOrd="0" presId="urn:microsoft.com/office/officeart/2005/8/layout/hierarchy3"/>
    <dgm:cxn modelId="{8EDBFE16-42F2-49C1-98A1-0ECFE3283094}" type="presOf" srcId="{AC034582-BEF7-409D-840A-B6C6B5442623}" destId="{61AF146F-72CF-481C-A0B5-B4A795980550}" srcOrd="1" destOrd="0" presId="urn:microsoft.com/office/officeart/2005/8/layout/hierarchy3"/>
    <dgm:cxn modelId="{39BEBB2A-CC9C-4496-9893-6CF864FFDB6E}" type="presOf" srcId="{8031E92B-DD68-41A8-8934-31862C4EF93D}" destId="{8AC0CA6C-EA5C-4720-9775-CCBDB8EA19A4}" srcOrd="0" destOrd="0" presId="urn:microsoft.com/office/officeart/2005/8/layout/hierarchy3"/>
    <dgm:cxn modelId="{D90330D3-CAA2-4428-B0CA-EDC52CE290F3}" type="presOf" srcId="{B82E7B4F-D8D4-4D0D-BE5E-965AC9AA65FB}" destId="{D6D8A553-3609-4C68-9DDD-A6AD689BB0D8}" srcOrd="0" destOrd="0" presId="urn:microsoft.com/office/officeart/2005/8/layout/hierarchy3"/>
    <dgm:cxn modelId="{1BAD8C15-39EF-464C-90EF-831552608AA8}" type="presOf" srcId="{F70B91A0-D068-4B10-A4CC-1C9BB01D893E}" destId="{9C55D071-DB88-4162-8048-99D7A1647014}" srcOrd="0" destOrd="0" presId="urn:microsoft.com/office/officeart/2005/8/layout/hierarchy3"/>
    <dgm:cxn modelId="{9AEABE36-128F-440D-9D9D-A323B0E2EDBA}" type="presOf" srcId="{328A8119-9090-4769-B426-0A346521BE6A}" destId="{6223449A-B5E9-4009-BE2B-5EDE2F87BF2D}" srcOrd="0" destOrd="0" presId="urn:microsoft.com/office/officeart/2005/8/layout/hierarchy3"/>
    <dgm:cxn modelId="{63036DB4-83A1-4CE4-BE42-DE794D641BF2}" type="presOf" srcId="{D44211FE-350E-41AB-91F5-AD229E0B11A0}" destId="{51DB2612-35C1-4732-BD92-1E70371888C9}" srcOrd="0" destOrd="0" presId="urn:microsoft.com/office/officeart/2005/8/layout/hierarchy3"/>
    <dgm:cxn modelId="{30F49A85-48E5-4B7E-96FE-74D391EFE5DA}" srcId="{18D2DA09-D387-4111-8CC9-F65F5B66379E}" destId="{AC034582-BEF7-409D-840A-B6C6B5442623}" srcOrd="0" destOrd="0" parTransId="{7FE0A724-71A4-4C41-A59A-84CCB793CE70}" sibTransId="{E29FEAD7-158B-4835-97E5-5B34C898A47F}"/>
    <dgm:cxn modelId="{912BD48E-E392-46A6-B291-7EB575FA639A}" type="presOf" srcId="{AC034582-BEF7-409D-840A-B6C6B5442623}" destId="{05F78999-F8AD-4189-B83C-B567A7FB61BD}" srcOrd="0" destOrd="0" presId="urn:microsoft.com/office/officeart/2005/8/layout/hierarchy3"/>
    <dgm:cxn modelId="{41A259CA-2758-47B0-8B7F-4FEB65D1DA49}" type="presOf" srcId="{7F1B9F89-89F4-465D-A0E3-A218D1453DA7}" destId="{9CADF049-4EDF-4453-A8D6-3C527760970F}" srcOrd="0" destOrd="0" presId="urn:microsoft.com/office/officeart/2005/8/layout/hierarchy3"/>
    <dgm:cxn modelId="{DA019DF9-6D32-430E-A04B-B894078A9177}" srcId="{18D2DA09-D387-4111-8CC9-F65F5B66379E}" destId="{76B4A5BC-7D31-40CD-9039-13AFFF89AFA9}" srcOrd="2" destOrd="0" parTransId="{32880D05-F57D-4D55-ACE2-3AC2F252C166}" sibTransId="{03286DFA-371C-4536-BE44-1D7A12420D43}"/>
    <dgm:cxn modelId="{B7879449-E550-446D-8DE5-A175585A083A}" type="presOf" srcId="{76B4A5BC-7D31-40CD-9039-13AFFF89AFA9}" destId="{E1478F6A-8D4D-4D2F-B34F-852277392B10}" srcOrd="0" destOrd="0" presId="urn:microsoft.com/office/officeart/2005/8/layout/hierarchy3"/>
    <dgm:cxn modelId="{5959B849-7527-4DAD-8524-FC1010A25950}" type="presOf" srcId="{59BBBFAA-F75E-414A-9FB1-FB0D748BD50E}" destId="{0777D313-C65A-4D04-9A1A-55CD74501B77}" srcOrd="0" destOrd="0" presId="urn:microsoft.com/office/officeart/2005/8/layout/hierarchy3"/>
    <dgm:cxn modelId="{F5335C45-BA32-4FDE-B7C8-37E4C857760B}" srcId="{76B4A5BC-7D31-40CD-9039-13AFFF89AFA9}" destId="{B82E7B4F-D8D4-4D0D-BE5E-965AC9AA65FB}" srcOrd="0" destOrd="0" parTransId="{7F1B9F89-89F4-465D-A0E3-A218D1453DA7}" sibTransId="{0B2351D3-A737-4A8D-8B29-EECA22CF6012}"/>
    <dgm:cxn modelId="{22933B3D-3DC5-4741-8340-DAFBE8AB1953}" type="presParOf" srcId="{AAD3673C-00E1-4316-97A3-C6535E730513}" destId="{E536B086-68B9-4C4A-971B-4BD6116E4D94}" srcOrd="0" destOrd="0" presId="urn:microsoft.com/office/officeart/2005/8/layout/hierarchy3"/>
    <dgm:cxn modelId="{D6882CA1-F5AB-4A5B-8CB6-43333F1A370E}" type="presParOf" srcId="{E536B086-68B9-4C4A-971B-4BD6116E4D94}" destId="{6266DFEE-D243-4951-B95D-ACFB23F5B1D6}" srcOrd="0" destOrd="0" presId="urn:microsoft.com/office/officeart/2005/8/layout/hierarchy3"/>
    <dgm:cxn modelId="{2994A535-C053-439C-A94B-98CF9E304D4F}" type="presParOf" srcId="{6266DFEE-D243-4951-B95D-ACFB23F5B1D6}" destId="{05F78999-F8AD-4189-B83C-B567A7FB61BD}" srcOrd="0" destOrd="0" presId="urn:microsoft.com/office/officeart/2005/8/layout/hierarchy3"/>
    <dgm:cxn modelId="{6BF2D207-6870-440C-8F1A-FA045F2F5ABA}" type="presParOf" srcId="{6266DFEE-D243-4951-B95D-ACFB23F5B1D6}" destId="{61AF146F-72CF-481C-A0B5-B4A795980550}" srcOrd="1" destOrd="0" presId="urn:microsoft.com/office/officeart/2005/8/layout/hierarchy3"/>
    <dgm:cxn modelId="{A60BE913-A127-47E2-8DF9-AA69C6D09685}" type="presParOf" srcId="{E536B086-68B9-4C4A-971B-4BD6116E4D94}" destId="{B6F47BE8-EE0F-42D6-8BEF-36CB36025301}" srcOrd="1" destOrd="0" presId="urn:microsoft.com/office/officeart/2005/8/layout/hierarchy3"/>
    <dgm:cxn modelId="{F3228320-F58D-4E9B-B1EC-FBE26DF750E8}" type="presParOf" srcId="{B6F47BE8-EE0F-42D6-8BEF-36CB36025301}" destId="{51DB2612-35C1-4732-BD92-1E70371888C9}" srcOrd="0" destOrd="0" presId="urn:microsoft.com/office/officeart/2005/8/layout/hierarchy3"/>
    <dgm:cxn modelId="{723EE5C2-AAED-46ED-8B7D-A7F7331886C0}" type="presParOf" srcId="{B6F47BE8-EE0F-42D6-8BEF-36CB36025301}" destId="{6223449A-B5E9-4009-BE2B-5EDE2F87BF2D}" srcOrd="1" destOrd="0" presId="urn:microsoft.com/office/officeart/2005/8/layout/hierarchy3"/>
    <dgm:cxn modelId="{7EFFD1C2-893D-449D-95CA-C54C10D9944F}" type="presParOf" srcId="{AAD3673C-00E1-4316-97A3-C6535E730513}" destId="{B8C8F9AE-0112-440D-8288-6FE9A8835045}" srcOrd="1" destOrd="0" presId="urn:microsoft.com/office/officeart/2005/8/layout/hierarchy3"/>
    <dgm:cxn modelId="{66B98DEF-14E7-433C-9C18-B1E703BCA669}" type="presParOf" srcId="{B8C8F9AE-0112-440D-8288-6FE9A8835045}" destId="{A0AAC59C-93BD-4630-91FF-93D67E4096AB}" srcOrd="0" destOrd="0" presId="urn:microsoft.com/office/officeart/2005/8/layout/hierarchy3"/>
    <dgm:cxn modelId="{B42D2E1A-D584-40AE-8FA7-1EED74CEF31A}" type="presParOf" srcId="{A0AAC59C-93BD-4630-91FF-93D67E4096AB}" destId="{0777D313-C65A-4D04-9A1A-55CD74501B77}" srcOrd="0" destOrd="0" presId="urn:microsoft.com/office/officeart/2005/8/layout/hierarchy3"/>
    <dgm:cxn modelId="{82BEF1F7-3E36-4200-9748-E6D493D3951E}" type="presParOf" srcId="{A0AAC59C-93BD-4630-91FF-93D67E4096AB}" destId="{F3359161-7DF6-4E40-94FB-A1A4FF415880}" srcOrd="1" destOrd="0" presId="urn:microsoft.com/office/officeart/2005/8/layout/hierarchy3"/>
    <dgm:cxn modelId="{D27823F6-6793-4C6F-A92B-C2327A6D8392}" type="presParOf" srcId="{B8C8F9AE-0112-440D-8288-6FE9A8835045}" destId="{FCB1AE05-E116-4FDF-9A7E-095783386CB0}" srcOrd="1" destOrd="0" presId="urn:microsoft.com/office/officeart/2005/8/layout/hierarchy3"/>
    <dgm:cxn modelId="{9D27E65C-615F-456C-ACB0-5D1A14F6F0E5}" type="presParOf" srcId="{FCB1AE05-E116-4FDF-9A7E-095783386CB0}" destId="{8AC0CA6C-EA5C-4720-9775-CCBDB8EA19A4}" srcOrd="0" destOrd="0" presId="urn:microsoft.com/office/officeart/2005/8/layout/hierarchy3"/>
    <dgm:cxn modelId="{80BB6F2D-DE0D-42A8-AB28-AB71E94D18CE}" type="presParOf" srcId="{FCB1AE05-E116-4FDF-9A7E-095783386CB0}" destId="{9C55D071-DB88-4162-8048-99D7A1647014}" srcOrd="1" destOrd="0" presId="urn:microsoft.com/office/officeart/2005/8/layout/hierarchy3"/>
    <dgm:cxn modelId="{FB8A04F8-ED0C-4B91-8464-284928041E97}" type="presParOf" srcId="{AAD3673C-00E1-4316-97A3-C6535E730513}" destId="{28C830E0-8285-4052-A40D-B1DC20CC147F}" srcOrd="2" destOrd="0" presId="urn:microsoft.com/office/officeart/2005/8/layout/hierarchy3"/>
    <dgm:cxn modelId="{16FBE7FE-03B9-438F-BCFC-27161A6F590E}" type="presParOf" srcId="{28C830E0-8285-4052-A40D-B1DC20CC147F}" destId="{CBD84AB7-DE8E-46C7-8DCF-32AF7A8F5DB5}" srcOrd="0" destOrd="0" presId="urn:microsoft.com/office/officeart/2005/8/layout/hierarchy3"/>
    <dgm:cxn modelId="{527E69B1-4E9B-40B6-B76A-0C02F82FE21F}" type="presParOf" srcId="{CBD84AB7-DE8E-46C7-8DCF-32AF7A8F5DB5}" destId="{E1478F6A-8D4D-4D2F-B34F-852277392B10}" srcOrd="0" destOrd="0" presId="urn:microsoft.com/office/officeart/2005/8/layout/hierarchy3"/>
    <dgm:cxn modelId="{7791E398-933E-41B2-8F13-861141523F0F}" type="presParOf" srcId="{CBD84AB7-DE8E-46C7-8DCF-32AF7A8F5DB5}" destId="{1FBC396F-7DE5-4FBE-8E49-D1A41C0F2907}" srcOrd="1" destOrd="0" presId="urn:microsoft.com/office/officeart/2005/8/layout/hierarchy3"/>
    <dgm:cxn modelId="{D0F30ECF-2783-449A-B4EF-304F8061E075}" type="presParOf" srcId="{28C830E0-8285-4052-A40D-B1DC20CC147F}" destId="{7FF66766-0D4B-4842-8536-99E647515633}" srcOrd="1" destOrd="0" presId="urn:microsoft.com/office/officeart/2005/8/layout/hierarchy3"/>
    <dgm:cxn modelId="{29BE5A07-8760-4EBE-B620-B4A7BD74C4BF}" type="presParOf" srcId="{7FF66766-0D4B-4842-8536-99E647515633}" destId="{9CADF049-4EDF-4453-A8D6-3C527760970F}" srcOrd="0" destOrd="0" presId="urn:microsoft.com/office/officeart/2005/8/layout/hierarchy3"/>
    <dgm:cxn modelId="{6943E4E8-07E6-4509-89E1-4FC6C4891E74}" type="presParOf" srcId="{7FF66766-0D4B-4842-8536-99E647515633}" destId="{D6D8A553-3609-4C68-9DDD-A6AD689BB0D8}" srcOrd="1"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57E6B9-E943-4D50-B29F-3E0DCF308941}">
      <dsp:nvSpPr>
        <dsp:cNvPr id="0" name=""/>
        <dsp:cNvSpPr/>
      </dsp:nvSpPr>
      <dsp:spPr>
        <a:xfrm>
          <a:off x="0" y="91443"/>
          <a:ext cx="3962400" cy="1584960"/>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lvl="0" algn="ctr" defTabSz="1066800" rtl="0">
            <a:lnSpc>
              <a:spcPct val="90000"/>
            </a:lnSpc>
            <a:spcBef>
              <a:spcPct val="0"/>
            </a:spcBef>
            <a:spcAft>
              <a:spcPct val="35000"/>
            </a:spcAft>
          </a:pPr>
          <a:r>
            <a:rPr lang="az-Latn-AZ" sz="2400" kern="1200" dirty="0" smtClean="0">
              <a:latin typeface="Times New Roman" pitchFamily="18" charset="0"/>
              <a:cs typeface="Times New Roman" pitchFamily="18" charset="0"/>
            </a:rPr>
            <a:t>Kafedrada fəaliyyət göstərən laboratoriyalar:</a:t>
          </a:r>
          <a:endParaRPr lang="ru-RU" sz="2400" kern="1200" dirty="0">
            <a:latin typeface="Times New Roman" pitchFamily="18" charset="0"/>
            <a:cs typeface="Times New Roman" pitchFamily="18" charset="0"/>
          </a:endParaRPr>
        </a:p>
      </dsp:txBody>
      <dsp:txXfrm>
        <a:off x="0" y="91443"/>
        <a:ext cx="3962400" cy="1584960"/>
      </dsp:txXfrm>
    </dsp:sp>
    <dsp:sp modelId="{949678A6-5A75-456D-B25C-BC58D35EBFEF}">
      <dsp:nvSpPr>
        <dsp:cNvPr id="0" name=""/>
        <dsp:cNvSpPr/>
      </dsp:nvSpPr>
      <dsp:spPr>
        <a:xfrm>
          <a:off x="0" y="1295401"/>
          <a:ext cx="3962400" cy="4003171"/>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FC508E-688D-41A4-982E-03E30514CC14}">
      <dsp:nvSpPr>
        <dsp:cNvPr id="0" name=""/>
        <dsp:cNvSpPr/>
      </dsp:nvSpPr>
      <dsp:spPr>
        <a:xfrm>
          <a:off x="0" y="0"/>
          <a:ext cx="4038600" cy="1615440"/>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lvl="0" algn="ctr" defTabSz="1066800" rtl="0">
            <a:lnSpc>
              <a:spcPct val="90000"/>
            </a:lnSpc>
            <a:spcBef>
              <a:spcPct val="0"/>
            </a:spcBef>
            <a:spcAft>
              <a:spcPct val="35000"/>
            </a:spcAft>
          </a:pPr>
          <a:r>
            <a:rPr lang="az-Latn-AZ" sz="2400" kern="1200" dirty="0" smtClean="0">
              <a:latin typeface="Times New Roman" pitchFamily="18" charset="0"/>
              <a:cs typeface="Times New Roman" pitchFamily="18" charset="0"/>
            </a:rPr>
            <a:t>Kafedra əməkdaşları:</a:t>
          </a:r>
          <a:endParaRPr lang="ru-RU" sz="2400" kern="1200" dirty="0">
            <a:latin typeface="Times New Roman" pitchFamily="18" charset="0"/>
            <a:cs typeface="Times New Roman" pitchFamily="18" charset="0"/>
          </a:endParaRPr>
        </a:p>
      </dsp:txBody>
      <dsp:txXfrm>
        <a:off x="0" y="0"/>
        <a:ext cx="4038600" cy="1615440"/>
      </dsp:txXfrm>
    </dsp:sp>
    <dsp:sp modelId="{A26EE693-0071-4471-A323-75BBA378051A}">
      <dsp:nvSpPr>
        <dsp:cNvPr id="0" name=""/>
        <dsp:cNvSpPr/>
      </dsp:nvSpPr>
      <dsp:spPr>
        <a:xfrm>
          <a:off x="0" y="1257329"/>
          <a:ext cx="4038600" cy="3962376"/>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69014D-CCEC-44CE-B5E7-FD137631D754}">
      <dsp:nvSpPr>
        <dsp:cNvPr id="0" name=""/>
        <dsp:cNvSpPr/>
      </dsp:nvSpPr>
      <dsp:spPr>
        <a:xfrm>
          <a:off x="0" y="331954"/>
          <a:ext cx="2667000" cy="398056"/>
        </a:xfrm>
        <a:prstGeom prst="notchedRightArrow">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8B0FD5F-E288-4BB9-BB7B-4CD1A96D8FAB}">
      <dsp:nvSpPr>
        <dsp:cNvPr id="0" name=""/>
        <dsp:cNvSpPr/>
      </dsp:nvSpPr>
      <dsp:spPr>
        <a:xfrm>
          <a:off x="2342" y="-60992"/>
          <a:ext cx="2395614" cy="5487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b" anchorCtr="0">
          <a:noAutofit/>
        </a:bodyPr>
        <a:lstStyle/>
        <a:p>
          <a:pPr lvl="0" algn="ctr" defTabSz="622300" rtl="0">
            <a:lnSpc>
              <a:spcPct val="90000"/>
            </a:lnSpc>
            <a:spcBef>
              <a:spcPct val="0"/>
            </a:spcBef>
            <a:spcAft>
              <a:spcPct val="35000"/>
            </a:spcAft>
          </a:pPr>
          <a:r>
            <a:rPr lang="az-Latn-AZ" sz="1400" kern="1200" dirty="0" smtClean="0"/>
            <a:t>Paşayev Bəxtiyar Gülmalı oğlu – f.r.e.n., dosent</a:t>
          </a:r>
          <a:endParaRPr lang="ru-RU" sz="1400" kern="1200" dirty="0"/>
        </a:p>
      </dsp:txBody>
      <dsp:txXfrm>
        <a:off x="2342" y="-60992"/>
        <a:ext cx="2395614" cy="548771"/>
      </dsp:txXfrm>
    </dsp:sp>
    <dsp:sp modelId="{65A106BF-E680-4E70-BC51-94133C523523}">
      <dsp:nvSpPr>
        <dsp:cNvPr id="0" name=""/>
        <dsp:cNvSpPr/>
      </dsp:nvSpPr>
      <dsp:spPr>
        <a:xfrm>
          <a:off x="1160687" y="457199"/>
          <a:ext cx="76200" cy="76200"/>
        </a:xfrm>
        <a:prstGeom prst="ellipse">
          <a:avLst/>
        </a:prstGeom>
        <a:solidFill>
          <a:schemeClr val="lt1">
            <a:hueOff val="0"/>
            <a:satOff val="0"/>
            <a:lumOff val="0"/>
            <a:alphaOff val="0"/>
          </a:schemeClr>
        </a:solidFill>
        <a:ln w="1905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7BEA78-4149-4F5B-931A-F5C138499224}">
      <dsp:nvSpPr>
        <dsp:cNvPr id="0" name=""/>
        <dsp:cNvSpPr/>
      </dsp:nvSpPr>
      <dsp:spPr>
        <a:xfrm rot="1040340">
          <a:off x="1049545" y="2779581"/>
          <a:ext cx="1512631" cy="36914"/>
        </a:xfrm>
        <a:custGeom>
          <a:avLst/>
          <a:gdLst/>
          <a:ahLst/>
          <a:cxnLst/>
          <a:rect l="0" t="0" r="0" b="0"/>
          <a:pathLst>
            <a:path>
              <a:moveTo>
                <a:pt x="0" y="18457"/>
              </a:moveTo>
              <a:lnTo>
                <a:pt x="1512631" y="18457"/>
              </a:lnTo>
            </a:path>
          </a:pathLst>
        </a:custGeom>
        <a:noFill/>
        <a:ln w="19050" cap="flat" cmpd="sng" algn="ctr">
          <a:solidFill>
            <a:schemeClr val="accent3">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D7625E9-99E9-4DF1-B391-429B3871FBA8}">
      <dsp:nvSpPr>
        <dsp:cNvPr id="0" name=""/>
        <dsp:cNvSpPr/>
      </dsp:nvSpPr>
      <dsp:spPr>
        <a:xfrm rot="4127149">
          <a:off x="343449" y="3566024"/>
          <a:ext cx="1670422" cy="36914"/>
        </a:xfrm>
        <a:custGeom>
          <a:avLst/>
          <a:gdLst/>
          <a:ahLst/>
          <a:cxnLst/>
          <a:rect l="0" t="0" r="0" b="0"/>
          <a:pathLst>
            <a:path>
              <a:moveTo>
                <a:pt x="0" y="18457"/>
              </a:moveTo>
              <a:lnTo>
                <a:pt x="1670422" y="18457"/>
              </a:lnTo>
            </a:path>
          </a:pathLst>
        </a:custGeom>
        <a:noFill/>
        <a:ln w="19050" cap="flat" cmpd="sng" algn="ctr">
          <a:solidFill>
            <a:schemeClr val="accent3">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9D5D5DA-D287-4D74-AF51-C7DCC4B93553}">
      <dsp:nvSpPr>
        <dsp:cNvPr id="0" name=""/>
        <dsp:cNvSpPr/>
      </dsp:nvSpPr>
      <dsp:spPr>
        <a:xfrm rot="2570757">
          <a:off x="878804" y="3285586"/>
          <a:ext cx="1537460" cy="36914"/>
        </a:xfrm>
        <a:custGeom>
          <a:avLst/>
          <a:gdLst/>
          <a:ahLst/>
          <a:cxnLst/>
          <a:rect l="0" t="0" r="0" b="0"/>
          <a:pathLst>
            <a:path>
              <a:moveTo>
                <a:pt x="0" y="18457"/>
              </a:moveTo>
              <a:lnTo>
                <a:pt x="1537460" y="18457"/>
              </a:lnTo>
            </a:path>
          </a:pathLst>
        </a:custGeom>
        <a:noFill/>
        <a:ln w="19050" cap="flat" cmpd="sng" algn="ctr">
          <a:solidFill>
            <a:schemeClr val="accent3">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1A44BCC-96B1-4C2C-98ED-E860510BD557}">
      <dsp:nvSpPr>
        <dsp:cNvPr id="0" name=""/>
        <dsp:cNvSpPr/>
      </dsp:nvSpPr>
      <dsp:spPr>
        <a:xfrm rot="21297986">
          <a:off x="1080846" y="2348671"/>
          <a:ext cx="1590341" cy="36914"/>
        </a:xfrm>
        <a:custGeom>
          <a:avLst/>
          <a:gdLst/>
          <a:ahLst/>
          <a:cxnLst/>
          <a:rect l="0" t="0" r="0" b="0"/>
          <a:pathLst>
            <a:path>
              <a:moveTo>
                <a:pt x="0" y="18457"/>
              </a:moveTo>
              <a:lnTo>
                <a:pt x="1590341" y="18457"/>
              </a:lnTo>
            </a:path>
          </a:pathLst>
        </a:custGeom>
        <a:noFill/>
        <a:ln w="19050" cap="flat" cmpd="sng" algn="ctr">
          <a:solidFill>
            <a:schemeClr val="accent3">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F92DE60-0F21-4BEF-B8BA-564A8188C1B0}">
      <dsp:nvSpPr>
        <dsp:cNvPr id="0" name=""/>
        <dsp:cNvSpPr/>
      </dsp:nvSpPr>
      <dsp:spPr>
        <a:xfrm rot="19812756">
          <a:off x="969380" y="1823563"/>
          <a:ext cx="1733699" cy="36914"/>
        </a:xfrm>
        <a:custGeom>
          <a:avLst/>
          <a:gdLst/>
          <a:ahLst/>
          <a:cxnLst/>
          <a:rect l="0" t="0" r="0" b="0"/>
          <a:pathLst>
            <a:path>
              <a:moveTo>
                <a:pt x="0" y="18457"/>
              </a:moveTo>
              <a:lnTo>
                <a:pt x="1733699" y="18457"/>
              </a:lnTo>
            </a:path>
          </a:pathLst>
        </a:custGeom>
        <a:noFill/>
        <a:ln w="19050" cap="flat" cmpd="sng" algn="ctr">
          <a:solidFill>
            <a:schemeClr val="accent3">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000D37C-4AC2-4E18-A18D-87F0C0BBAEC7}">
      <dsp:nvSpPr>
        <dsp:cNvPr id="0" name=""/>
        <dsp:cNvSpPr/>
      </dsp:nvSpPr>
      <dsp:spPr>
        <a:xfrm rot="18706133">
          <a:off x="770307" y="1489597"/>
          <a:ext cx="1661502" cy="36914"/>
        </a:xfrm>
        <a:custGeom>
          <a:avLst/>
          <a:gdLst/>
          <a:ahLst/>
          <a:cxnLst/>
          <a:rect l="0" t="0" r="0" b="0"/>
          <a:pathLst>
            <a:path>
              <a:moveTo>
                <a:pt x="0" y="18457"/>
              </a:moveTo>
              <a:lnTo>
                <a:pt x="1661502" y="18457"/>
              </a:lnTo>
            </a:path>
          </a:pathLst>
        </a:custGeom>
        <a:noFill/>
        <a:ln w="19050" cap="flat" cmpd="sng" algn="ctr">
          <a:solidFill>
            <a:schemeClr val="accent3">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95502D3-7729-4584-A366-2D672042A9EC}">
      <dsp:nvSpPr>
        <dsp:cNvPr id="0" name=""/>
        <dsp:cNvSpPr/>
      </dsp:nvSpPr>
      <dsp:spPr>
        <a:xfrm rot="16994992">
          <a:off x="194121" y="1312955"/>
          <a:ext cx="1636047" cy="36914"/>
        </a:xfrm>
        <a:custGeom>
          <a:avLst/>
          <a:gdLst/>
          <a:ahLst/>
          <a:cxnLst/>
          <a:rect l="0" t="0" r="0" b="0"/>
          <a:pathLst>
            <a:path>
              <a:moveTo>
                <a:pt x="0" y="18457"/>
              </a:moveTo>
              <a:lnTo>
                <a:pt x="1636047" y="18457"/>
              </a:lnTo>
            </a:path>
          </a:pathLst>
        </a:custGeom>
        <a:noFill/>
        <a:ln w="19050" cap="flat" cmpd="sng" algn="ctr">
          <a:solidFill>
            <a:schemeClr val="accent3">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C97DF4E-DEF6-4A86-B88E-E63965ABCCFC}">
      <dsp:nvSpPr>
        <dsp:cNvPr id="0" name=""/>
        <dsp:cNvSpPr/>
      </dsp:nvSpPr>
      <dsp:spPr>
        <a:xfrm>
          <a:off x="19206" y="1805190"/>
          <a:ext cx="1251519" cy="1251529"/>
        </a:xfrm>
        <a:prstGeom prst="ellipse">
          <a:avLst/>
        </a:prstGeom>
        <a:gradFill rotWithShape="1">
          <a:gsLst>
            <a:gs pos="0">
              <a:schemeClr val="accent3">
                <a:tint val="1000"/>
                <a:satMod val="255000"/>
              </a:schemeClr>
            </a:gs>
            <a:gs pos="55000">
              <a:schemeClr val="accent3">
                <a:tint val="12000"/>
                <a:satMod val="255000"/>
              </a:schemeClr>
            </a:gs>
            <a:gs pos="100000">
              <a:schemeClr val="accent3">
                <a:tint val="45000"/>
                <a:satMod val="250000"/>
              </a:schemeClr>
            </a:gs>
          </a:gsLst>
          <a:path path="circle">
            <a:fillToRect l="-40000" t="-90000" r="140000" b="190000"/>
          </a:path>
        </a:gradFill>
        <a:ln w="9525" cap="flat" cmpd="sng" algn="ctr">
          <a:solidFill>
            <a:schemeClr val="accent3"/>
          </a:solidFill>
          <a:prstDash val="solid"/>
        </a:ln>
        <a:effectLst>
          <a:outerShdw blurRad="51500" dist="25400" dir="5400000" rotWithShape="0">
            <a:srgbClr val="000000">
              <a:alpha val="40000"/>
            </a:srgbClr>
          </a:outerShdw>
        </a:effectLst>
      </dsp:spPr>
      <dsp:style>
        <a:lnRef idx="1">
          <a:schemeClr val="accent3"/>
        </a:lnRef>
        <a:fillRef idx="2">
          <a:schemeClr val="accent3"/>
        </a:fillRef>
        <a:effectRef idx="1">
          <a:schemeClr val="accent3"/>
        </a:effectRef>
        <a:fontRef idx="minor">
          <a:schemeClr val="dk1"/>
        </a:fontRef>
      </dsp:style>
    </dsp:sp>
    <dsp:sp modelId="{0B8AC582-3EAD-4D7F-B419-B4462D491918}">
      <dsp:nvSpPr>
        <dsp:cNvPr id="0" name=""/>
        <dsp:cNvSpPr/>
      </dsp:nvSpPr>
      <dsp:spPr>
        <a:xfrm>
          <a:off x="990600" y="2"/>
          <a:ext cx="542381" cy="542381"/>
        </a:xfrm>
        <a:prstGeom prst="ellipse">
          <a:avLst/>
        </a:prstGeom>
        <a:blipFill rotWithShape="0">
          <a:blip xmlns:r="http://schemas.openxmlformats.org/officeDocument/2006/relationships" r:embed="rId1"/>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endParaRPr lang="ru-RU" sz="1200" kern="1200" dirty="0"/>
        </a:p>
      </dsp:txBody>
      <dsp:txXfrm>
        <a:off x="1070030" y="79432"/>
        <a:ext cx="383521" cy="383521"/>
      </dsp:txXfrm>
    </dsp:sp>
    <dsp:sp modelId="{4F2ACEF5-4555-4FB9-AD01-ADC883DFFB0C}">
      <dsp:nvSpPr>
        <dsp:cNvPr id="0" name=""/>
        <dsp:cNvSpPr/>
      </dsp:nvSpPr>
      <dsp:spPr>
        <a:xfrm>
          <a:off x="1587220" y="2"/>
          <a:ext cx="813572" cy="5423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57150" lvl="1" indent="-57150" algn="l" defTabSz="400050">
            <a:lnSpc>
              <a:spcPct val="90000"/>
            </a:lnSpc>
            <a:spcBef>
              <a:spcPct val="0"/>
            </a:spcBef>
            <a:spcAft>
              <a:spcPct val="15000"/>
            </a:spcAft>
            <a:buChar char="••"/>
          </a:pPr>
          <a:r>
            <a:rPr lang="az-Latn-AZ" sz="900" kern="1200" dirty="0" smtClean="0"/>
            <a:t>MEXANİKA</a:t>
          </a:r>
          <a:endParaRPr lang="ru-RU" sz="900" kern="1200" dirty="0"/>
        </a:p>
      </dsp:txBody>
      <dsp:txXfrm>
        <a:off x="1587220" y="2"/>
        <a:ext cx="813572" cy="542381"/>
      </dsp:txXfrm>
    </dsp:sp>
    <dsp:sp modelId="{72790BE7-4FB8-4230-A0B2-090CAF710CDE}">
      <dsp:nvSpPr>
        <dsp:cNvPr id="0" name=""/>
        <dsp:cNvSpPr/>
      </dsp:nvSpPr>
      <dsp:spPr>
        <a:xfrm>
          <a:off x="2057400" y="381001"/>
          <a:ext cx="581322" cy="581322"/>
        </a:xfrm>
        <a:prstGeom prst="ellipse">
          <a:avLst/>
        </a:prstGeom>
        <a:blipFill rotWithShape="0">
          <a:blip xmlns:r="http://schemas.openxmlformats.org/officeDocument/2006/relationships" r:embed="rId2"/>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endParaRPr lang="az-Latn-AZ" sz="1200" kern="1200" dirty="0" smtClean="0"/>
        </a:p>
        <a:p>
          <a:pPr lvl="0" algn="ctr" defTabSz="533400">
            <a:lnSpc>
              <a:spcPct val="90000"/>
            </a:lnSpc>
            <a:spcBef>
              <a:spcPct val="0"/>
            </a:spcBef>
            <a:spcAft>
              <a:spcPct val="35000"/>
            </a:spcAft>
          </a:pPr>
          <a:endParaRPr lang="ru-RU" sz="1200" kern="1200" dirty="0"/>
        </a:p>
      </dsp:txBody>
      <dsp:txXfrm>
        <a:off x="2142533" y="466134"/>
        <a:ext cx="411056" cy="411056"/>
      </dsp:txXfrm>
    </dsp:sp>
    <dsp:sp modelId="{61FE6977-A9ED-43B0-9ADD-184EA9E8840D}">
      <dsp:nvSpPr>
        <dsp:cNvPr id="0" name=""/>
        <dsp:cNvSpPr/>
      </dsp:nvSpPr>
      <dsp:spPr>
        <a:xfrm>
          <a:off x="2696855" y="381001"/>
          <a:ext cx="871983" cy="5813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57150" lvl="1" indent="-57150" algn="l" defTabSz="400050">
            <a:lnSpc>
              <a:spcPct val="90000"/>
            </a:lnSpc>
            <a:spcBef>
              <a:spcPct val="0"/>
            </a:spcBef>
            <a:spcAft>
              <a:spcPct val="15000"/>
            </a:spcAft>
            <a:buChar char="••"/>
          </a:pPr>
          <a:r>
            <a:rPr lang="az-Latn-AZ" sz="900" kern="1200" dirty="0" smtClean="0"/>
            <a:t>MOLEKULYAR FİZİKASI</a:t>
          </a:r>
          <a:endParaRPr lang="ru-RU" sz="900" kern="1200" dirty="0"/>
        </a:p>
      </dsp:txBody>
      <dsp:txXfrm>
        <a:off x="2696855" y="381001"/>
        <a:ext cx="871983" cy="581322"/>
      </dsp:txXfrm>
    </dsp:sp>
    <dsp:sp modelId="{D82F0A0A-B756-41AC-96A8-B0DFFE07F08D}">
      <dsp:nvSpPr>
        <dsp:cNvPr id="0" name=""/>
        <dsp:cNvSpPr/>
      </dsp:nvSpPr>
      <dsp:spPr>
        <a:xfrm>
          <a:off x="2550143" y="976327"/>
          <a:ext cx="581322" cy="581322"/>
        </a:xfrm>
        <a:prstGeom prst="ellipse">
          <a:avLst/>
        </a:prstGeom>
        <a:blipFill rotWithShape="0">
          <a:blip xmlns:r="http://schemas.openxmlformats.org/officeDocument/2006/relationships" r:embed="rId3"/>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endParaRPr lang="ru-RU" sz="1200" kern="1200" dirty="0"/>
        </a:p>
      </dsp:txBody>
      <dsp:txXfrm>
        <a:off x="2635276" y="1061460"/>
        <a:ext cx="411056" cy="411056"/>
      </dsp:txXfrm>
    </dsp:sp>
    <dsp:sp modelId="{C63E2652-1F1C-4B9F-812B-BC09684A9136}">
      <dsp:nvSpPr>
        <dsp:cNvPr id="0" name=""/>
        <dsp:cNvSpPr/>
      </dsp:nvSpPr>
      <dsp:spPr>
        <a:xfrm>
          <a:off x="3189598" y="976327"/>
          <a:ext cx="871983" cy="5813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57150" lvl="1" indent="-57150" algn="l" defTabSz="400050">
            <a:lnSpc>
              <a:spcPct val="90000"/>
            </a:lnSpc>
            <a:spcBef>
              <a:spcPct val="0"/>
            </a:spcBef>
            <a:spcAft>
              <a:spcPct val="15000"/>
            </a:spcAft>
            <a:buChar char="••"/>
          </a:pPr>
          <a:r>
            <a:rPr lang="az-Latn-AZ" sz="900" kern="1200" dirty="0" smtClean="0"/>
            <a:t>OPTİKA</a:t>
          </a:r>
          <a:endParaRPr lang="ru-RU" sz="900" kern="1200" dirty="0"/>
        </a:p>
      </dsp:txBody>
      <dsp:txXfrm>
        <a:off x="3189598" y="976327"/>
        <a:ext cx="871983" cy="581322"/>
      </dsp:txXfrm>
    </dsp:sp>
    <dsp:sp modelId="{D55C6212-BEBC-490F-95EC-D24E76D0449D}">
      <dsp:nvSpPr>
        <dsp:cNvPr id="0" name=""/>
        <dsp:cNvSpPr/>
      </dsp:nvSpPr>
      <dsp:spPr>
        <a:xfrm>
          <a:off x="2667000" y="1981197"/>
          <a:ext cx="581322" cy="581322"/>
        </a:xfrm>
        <a:prstGeom prst="ellipse">
          <a:avLst/>
        </a:prstGeom>
        <a:blipFill rotWithShape="0">
          <a:blip xmlns:r="http://schemas.openxmlformats.org/officeDocument/2006/relationships" r:embed="rId4"/>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endParaRPr lang="ru-RU" sz="1200" kern="1200" dirty="0"/>
        </a:p>
      </dsp:txBody>
      <dsp:txXfrm>
        <a:off x="2752133" y="2066330"/>
        <a:ext cx="411056" cy="411056"/>
      </dsp:txXfrm>
    </dsp:sp>
    <dsp:sp modelId="{69140854-4062-41E2-B292-54EEBB4CD29E}">
      <dsp:nvSpPr>
        <dsp:cNvPr id="0" name=""/>
        <dsp:cNvSpPr/>
      </dsp:nvSpPr>
      <dsp:spPr>
        <a:xfrm>
          <a:off x="2133602" y="3733799"/>
          <a:ext cx="581322" cy="581322"/>
        </a:xfrm>
        <a:prstGeom prst="ellipse">
          <a:avLst/>
        </a:prstGeom>
        <a:blipFill rotWithShape="0">
          <a:blip xmlns:r="http://schemas.openxmlformats.org/officeDocument/2006/relationships" r:embed="rId5"/>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endParaRPr lang="ru-RU" sz="1200" kern="1200"/>
        </a:p>
      </dsp:txBody>
      <dsp:txXfrm>
        <a:off x="2218735" y="3818932"/>
        <a:ext cx="411056" cy="411056"/>
      </dsp:txXfrm>
    </dsp:sp>
    <dsp:sp modelId="{F7F83350-CED4-451E-BE37-5D243E562EDA}">
      <dsp:nvSpPr>
        <dsp:cNvPr id="0" name=""/>
        <dsp:cNvSpPr/>
      </dsp:nvSpPr>
      <dsp:spPr>
        <a:xfrm>
          <a:off x="1295402" y="4343397"/>
          <a:ext cx="581322" cy="581322"/>
        </a:xfrm>
        <a:prstGeom prst="ellipse">
          <a:avLst/>
        </a:prstGeom>
        <a:blipFill rotWithShape="0">
          <a:blip xmlns:r="http://schemas.openxmlformats.org/officeDocument/2006/relationships" r:embed="rId6"/>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endParaRPr lang="ru-RU" sz="1200" kern="1200"/>
        </a:p>
      </dsp:txBody>
      <dsp:txXfrm>
        <a:off x="1380535" y="4428530"/>
        <a:ext cx="411056" cy="411056"/>
      </dsp:txXfrm>
    </dsp:sp>
    <dsp:sp modelId="{491E6DA1-DC21-4F3E-93D9-2BAF5BA7633B}">
      <dsp:nvSpPr>
        <dsp:cNvPr id="0" name=""/>
        <dsp:cNvSpPr/>
      </dsp:nvSpPr>
      <dsp:spPr>
        <a:xfrm>
          <a:off x="1934857" y="4343397"/>
          <a:ext cx="871983" cy="5813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57150" lvl="1" indent="-57150" algn="l" defTabSz="400050">
            <a:lnSpc>
              <a:spcPct val="90000"/>
            </a:lnSpc>
            <a:spcBef>
              <a:spcPct val="0"/>
            </a:spcBef>
            <a:spcAft>
              <a:spcPct val="15000"/>
            </a:spcAft>
            <a:buChar char="••"/>
          </a:pPr>
          <a:endParaRPr lang="ru-RU" sz="900" kern="1200"/>
        </a:p>
      </dsp:txBody>
      <dsp:txXfrm>
        <a:off x="1934857" y="4343397"/>
        <a:ext cx="871983" cy="581322"/>
      </dsp:txXfrm>
    </dsp:sp>
    <dsp:sp modelId="{BA13FF4F-A841-4798-B13C-10A8A6727E7F}">
      <dsp:nvSpPr>
        <dsp:cNvPr id="0" name=""/>
        <dsp:cNvSpPr/>
      </dsp:nvSpPr>
      <dsp:spPr>
        <a:xfrm>
          <a:off x="2514599" y="2819401"/>
          <a:ext cx="581322" cy="581322"/>
        </a:xfrm>
        <a:prstGeom prst="ellipse">
          <a:avLst/>
        </a:prstGeom>
        <a:blipFill rotWithShape="0">
          <a:blip xmlns:r="http://schemas.openxmlformats.org/officeDocument/2006/relationships" r:embed="rId7"/>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endParaRPr lang="ru-RU" sz="1200" kern="1200"/>
        </a:p>
      </dsp:txBody>
      <dsp:txXfrm>
        <a:off x="2599732" y="2904534"/>
        <a:ext cx="411056" cy="41105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879DC0-A894-4D1A-AA55-938D87CC7A9A}">
      <dsp:nvSpPr>
        <dsp:cNvPr id="0" name=""/>
        <dsp:cNvSpPr/>
      </dsp:nvSpPr>
      <dsp:spPr>
        <a:xfrm rot="5377502">
          <a:off x="-663323" y="4159510"/>
          <a:ext cx="2376065" cy="22500"/>
        </a:xfrm>
        <a:custGeom>
          <a:avLst/>
          <a:gdLst/>
          <a:ahLst/>
          <a:cxnLst/>
          <a:rect l="0" t="0" r="0" b="0"/>
          <a:pathLst>
            <a:path>
              <a:moveTo>
                <a:pt x="0" y="11250"/>
              </a:moveTo>
              <a:lnTo>
                <a:pt x="2376065" y="11250"/>
              </a:lnTo>
            </a:path>
          </a:pathLst>
        </a:custGeom>
        <a:noFill/>
        <a:ln w="19050" cap="flat" cmpd="sng" algn="ctr">
          <a:solidFill>
            <a:srgbClr val="FF0000"/>
          </a:solidFill>
          <a:prstDash val="solid"/>
        </a:ln>
        <a:effectLst/>
      </dsp:spPr>
      <dsp:style>
        <a:lnRef idx="2">
          <a:scrgbClr r="0" g="0" b="0"/>
        </a:lnRef>
        <a:fillRef idx="0">
          <a:scrgbClr r="0" g="0" b="0"/>
        </a:fillRef>
        <a:effectRef idx="0">
          <a:scrgbClr r="0" g="0" b="0"/>
        </a:effectRef>
        <a:fontRef idx="minor"/>
      </dsp:style>
    </dsp:sp>
    <dsp:sp modelId="{EC288270-B8A6-49D9-A3A5-CFD2D17FCA55}">
      <dsp:nvSpPr>
        <dsp:cNvPr id="0" name=""/>
        <dsp:cNvSpPr/>
      </dsp:nvSpPr>
      <dsp:spPr>
        <a:xfrm rot="4786109">
          <a:off x="-448352" y="4160622"/>
          <a:ext cx="2416667" cy="22500"/>
        </a:xfrm>
        <a:custGeom>
          <a:avLst/>
          <a:gdLst/>
          <a:ahLst/>
          <a:cxnLst/>
          <a:rect l="0" t="0" r="0" b="0"/>
          <a:pathLst>
            <a:path>
              <a:moveTo>
                <a:pt x="0" y="11250"/>
              </a:moveTo>
              <a:lnTo>
                <a:pt x="2416667" y="11250"/>
              </a:lnTo>
            </a:path>
          </a:pathLst>
        </a:custGeom>
        <a:noFill/>
        <a:ln w="19050" cap="flat" cmpd="sng" algn="ctr">
          <a:solidFill>
            <a:srgbClr val="FF0000"/>
          </a:solidFill>
          <a:prstDash val="solid"/>
        </a:ln>
        <a:effectLst/>
      </dsp:spPr>
      <dsp:style>
        <a:lnRef idx="2">
          <a:scrgbClr r="0" g="0" b="0"/>
        </a:lnRef>
        <a:fillRef idx="0">
          <a:scrgbClr r="0" g="0" b="0"/>
        </a:fillRef>
        <a:effectRef idx="0">
          <a:scrgbClr r="0" g="0" b="0"/>
        </a:effectRef>
        <a:fontRef idx="minor"/>
      </dsp:style>
    </dsp:sp>
    <dsp:sp modelId="{54EEE208-660A-48B6-8598-89F226321A3A}">
      <dsp:nvSpPr>
        <dsp:cNvPr id="0" name=""/>
        <dsp:cNvSpPr/>
      </dsp:nvSpPr>
      <dsp:spPr>
        <a:xfrm rot="4134348">
          <a:off x="-137999" y="4016407"/>
          <a:ext cx="2239903" cy="22500"/>
        </a:xfrm>
        <a:custGeom>
          <a:avLst/>
          <a:gdLst/>
          <a:ahLst/>
          <a:cxnLst/>
          <a:rect l="0" t="0" r="0" b="0"/>
          <a:pathLst>
            <a:path>
              <a:moveTo>
                <a:pt x="0" y="11250"/>
              </a:moveTo>
              <a:lnTo>
                <a:pt x="2239903" y="11250"/>
              </a:lnTo>
            </a:path>
          </a:pathLst>
        </a:custGeom>
        <a:noFill/>
        <a:ln w="19050" cap="flat" cmpd="sng" algn="ctr">
          <a:solidFill>
            <a:srgbClr val="FF0000"/>
          </a:solidFill>
          <a:prstDash val="solid"/>
        </a:ln>
        <a:effectLst/>
      </dsp:spPr>
      <dsp:style>
        <a:lnRef idx="2">
          <a:scrgbClr r="0" g="0" b="0"/>
        </a:lnRef>
        <a:fillRef idx="0">
          <a:scrgbClr r="0" g="0" b="0"/>
        </a:fillRef>
        <a:effectRef idx="0">
          <a:scrgbClr r="0" g="0" b="0"/>
        </a:effectRef>
        <a:fontRef idx="minor"/>
      </dsp:style>
    </dsp:sp>
    <dsp:sp modelId="{91B9B3B7-190D-4919-9449-B2586254268B}">
      <dsp:nvSpPr>
        <dsp:cNvPr id="0" name=""/>
        <dsp:cNvSpPr/>
      </dsp:nvSpPr>
      <dsp:spPr>
        <a:xfrm rot="2609865">
          <a:off x="382242" y="3707573"/>
          <a:ext cx="2162982" cy="22500"/>
        </a:xfrm>
        <a:custGeom>
          <a:avLst/>
          <a:gdLst/>
          <a:ahLst/>
          <a:cxnLst/>
          <a:rect l="0" t="0" r="0" b="0"/>
          <a:pathLst>
            <a:path>
              <a:moveTo>
                <a:pt x="0" y="11250"/>
              </a:moveTo>
              <a:lnTo>
                <a:pt x="2162982" y="11250"/>
              </a:lnTo>
            </a:path>
          </a:pathLst>
        </a:custGeom>
        <a:noFill/>
        <a:ln w="19050" cap="flat" cmpd="sng" algn="ctr">
          <a:solidFill>
            <a:schemeClr val="accent3"/>
          </a:solidFill>
          <a:prstDash val="solid"/>
        </a:ln>
        <a:effectLst/>
      </dsp:spPr>
      <dsp:style>
        <a:lnRef idx="2">
          <a:scrgbClr r="0" g="0" b="0"/>
        </a:lnRef>
        <a:fillRef idx="0">
          <a:scrgbClr r="0" g="0" b="0"/>
        </a:fillRef>
        <a:effectRef idx="0">
          <a:scrgbClr r="0" g="0" b="0"/>
        </a:effectRef>
        <a:fontRef idx="minor"/>
      </dsp:style>
    </dsp:sp>
    <dsp:sp modelId="{6D494782-EA15-42F0-980E-0EBE3F8109E2}">
      <dsp:nvSpPr>
        <dsp:cNvPr id="0" name=""/>
        <dsp:cNvSpPr/>
      </dsp:nvSpPr>
      <dsp:spPr>
        <a:xfrm rot="1637619">
          <a:off x="559993" y="3383502"/>
          <a:ext cx="2141797" cy="22500"/>
        </a:xfrm>
        <a:custGeom>
          <a:avLst/>
          <a:gdLst/>
          <a:ahLst/>
          <a:cxnLst/>
          <a:rect l="0" t="0" r="0" b="0"/>
          <a:pathLst>
            <a:path>
              <a:moveTo>
                <a:pt x="0" y="11250"/>
              </a:moveTo>
              <a:lnTo>
                <a:pt x="2141797" y="11250"/>
              </a:lnTo>
            </a:path>
          </a:pathLst>
        </a:custGeom>
        <a:noFill/>
        <a:ln w="19050" cap="flat" cmpd="sng" algn="ctr">
          <a:solidFill>
            <a:schemeClr val="accent3">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D3255BE-6C44-4081-B2F3-BAD620E56C5B}">
      <dsp:nvSpPr>
        <dsp:cNvPr id="0" name=""/>
        <dsp:cNvSpPr/>
      </dsp:nvSpPr>
      <dsp:spPr>
        <a:xfrm rot="572974">
          <a:off x="665941" y="2994585"/>
          <a:ext cx="1916253" cy="22500"/>
        </a:xfrm>
        <a:custGeom>
          <a:avLst/>
          <a:gdLst/>
          <a:ahLst/>
          <a:cxnLst/>
          <a:rect l="0" t="0" r="0" b="0"/>
          <a:pathLst>
            <a:path>
              <a:moveTo>
                <a:pt x="0" y="11250"/>
              </a:moveTo>
              <a:lnTo>
                <a:pt x="1916253" y="11250"/>
              </a:lnTo>
            </a:path>
          </a:pathLst>
        </a:custGeom>
        <a:noFill/>
        <a:ln w="19050" cap="flat" cmpd="sng" algn="ctr">
          <a:solidFill>
            <a:schemeClr val="accent3">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739B1B4-6A7C-4396-B670-0A7DD3D511A7}">
      <dsp:nvSpPr>
        <dsp:cNvPr id="0" name=""/>
        <dsp:cNvSpPr/>
      </dsp:nvSpPr>
      <dsp:spPr>
        <a:xfrm rot="21366250">
          <a:off x="676767" y="2724952"/>
          <a:ext cx="2121583" cy="22500"/>
        </a:xfrm>
        <a:custGeom>
          <a:avLst/>
          <a:gdLst/>
          <a:ahLst/>
          <a:cxnLst/>
          <a:rect l="0" t="0" r="0" b="0"/>
          <a:pathLst>
            <a:path>
              <a:moveTo>
                <a:pt x="0" y="11250"/>
              </a:moveTo>
              <a:lnTo>
                <a:pt x="2121583" y="11250"/>
              </a:lnTo>
            </a:path>
          </a:pathLst>
        </a:custGeom>
        <a:noFill/>
        <a:ln w="19050" cap="flat" cmpd="sng" algn="ctr">
          <a:solidFill>
            <a:schemeClr val="accent3">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6A03702-E4B4-44CA-BDA3-CE182FD31855}">
      <dsp:nvSpPr>
        <dsp:cNvPr id="0" name=""/>
        <dsp:cNvSpPr/>
      </dsp:nvSpPr>
      <dsp:spPr>
        <a:xfrm rot="20813408">
          <a:off x="651872" y="2532116"/>
          <a:ext cx="2098502" cy="22500"/>
        </a:xfrm>
        <a:custGeom>
          <a:avLst/>
          <a:gdLst/>
          <a:ahLst/>
          <a:cxnLst/>
          <a:rect l="0" t="0" r="0" b="0"/>
          <a:pathLst>
            <a:path>
              <a:moveTo>
                <a:pt x="0" y="11250"/>
              </a:moveTo>
              <a:lnTo>
                <a:pt x="2098502" y="11250"/>
              </a:lnTo>
            </a:path>
          </a:pathLst>
        </a:custGeom>
        <a:noFill/>
        <a:ln w="19050" cap="flat" cmpd="sng" algn="ctr">
          <a:solidFill>
            <a:schemeClr val="accent3">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75129DB-A242-48DF-BC95-8368EE739F5D}">
      <dsp:nvSpPr>
        <dsp:cNvPr id="0" name=""/>
        <dsp:cNvSpPr/>
      </dsp:nvSpPr>
      <dsp:spPr>
        <a:xfrm rot="20041356">
          <a:off x="580570" y="2300880"/>
          <a:ext cx="1952783" cy="22500"/>
        </a:xfrm>
        <a:custGeom>
          <a:avLst/>
          <a:gdLst/>
          <a:ahLst/>
          <a:cxnLst/>
          <a:rect l="0" t="0" r="0" b="0"/>
          <a:pathLst>
            <a:path>
              <a:moveTo>
                <a:pt x="0" y="11250"/>
              </a:moveTo>
              <a:lnTo>
                <a:pt x="1952783" y="11250"/>
              </a:lnTo>
            </a:path>
          </a:pathLst>
        </a:custGeom>
        <a:noFill/>
        <a:ln w="19050" cap="flat" cmpd="sng" algn="ctr">
          <a:solidFill>
            <a:schemeClr val="accent3">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D65976F-8AC8-4C28-A783-D20D0E8CA502}">
      <dsp:nvSpPr>
        <dsp:cNvPr id="0" name=""/>
        <dsp:cNvSpPr/>
      </dsp:nvSpPr>
      <dsp:spPr>
        <a:xfrm rot="19423973">
          <a:off x="485781" y="2097647"/>
          <a:ext cx="1996960" cy="22500"/>
        </a:xfrm>
        <a:custGeom>
          <a:avLst/>
          <a:gdLst/>
          <a:ahLst/>
          <a:cxnLst/>
          <a:rect l="0" t="0" r="0" b="0"/>
          <a:pathLst>
            <a:path>
              <a:moveTo>
                <a:pt x="0" y="11250"/>
              </a:moveTo>
              <a:lnTo>
                <a:pt x="1996960" y="11250"/>
              </a:lnTo>
            </a:path>
          </a:pathLst>
        </a:custGeom>
        <a:noFill/>
        <a:ln w="19050" cap="flat" cmpd="sng" algn="ctr">
          <a:solidFill>
            <a:schemeClr val="accent3">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0C50326-D131-4D0E-9365-29D12E881D8E}">
      <dsp:nvSpPr>
        <dsp:cNvPr id="0" name=""/>
        <dsp:cNvSpPr/>
      </dsp:nvSpPr>
      <dsp:spPr>
        <a:xfrm rot="18423362">
          <a:off x="211333" y="1785552"/>
          <a:ext cx="2153367" cy="22500"/>
        </a:xfrm>
        <a:custGeom>
          <a:avLst/>
          <a:gdLst/>
          <a:ahLst/>
          <a:cxnLst/>
          <a:rect l="0" t="0" r="0" b="0"/>
          <a:pathLst>
            <a:path>
              <a:moveTo>
                <a:pt x="0" y="11250"/>
              </a:moveTo>
              <a:lnTo>
                <a:pt x="2153367" y="11250"/>
              </a:lnTo>
            </a:path>
          </a:pathLst>
        </a:custGeom>
        <a:noFill/>
        <a:ln w="19050" cap="flat" cmpd="sng" algn="ctr">
          <a:solidFill>
            <a:schemeClr val="accent3">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F91A65B-5DC3-4B80-998B-261753F881DA}">
      <dsp:nvSpPr>
        <dsp:cNvPr id="0" name=""/>
        <dsp:cNvSpPr/>
      </dsp:nvSpPr>
      <dsp:spPr>
        <a:xfrm rot="17543852">
          <a:off x="-23784" y="1738156"/>
          <a:ext cx="1961228" cy="22500"/>
        </a:xfrm>
        <a:custGeom>
          <a:avLst/>
          <a:gdLst/>
          <a:ahLst/>
          <a:cxnLst/>
          <a:rect l="0" t="0" r="0" b="0"/>
          <a:pathLst>
            <a:path>
              <a:moveTo>
                <a:pt x="0" y="11250"/>
              </a:moveTo>
              <a:lnTo>
                <a:pt x="1961228" y="11250"/>
              </a:lnTo>
            </a:path>
          </a:pathLst>
        </a:custGeom>
        <a:noFill/>
        <a:ln w="19050" cap="flat" cmpd="sng" algn="ctr">
          <a:solidFill>
            <a:schemeClr val="accent3">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20D0B2E-47B2-4A25-9049-09BFB6F043D4}">
      <dsp:nvSpPr>
        <dsp:cNvPr id="0" name=""/>
        <dsp:cNvSpPr/>
      </dsp:nvSpPr>
      <dsp:spPr>
        <a:xfrm rot="16769475">
          <a:off x="-342349" y="1598934"/>
          <a:ext cx="2120755" cy="22500"/>
        </a:xfrm>
        <a:custGeom>
          <a:avLst/>
          <a:gdLst/>
          <a:ahLst/>
          <a:cxnLst/>
          <a:rect l="0" t="0" r="0" b="0"/>
          <a:pathLst>
            <a:path>
              <a:moveTo>
                <a:pt x="0" y="11250"/>
              </a:moveTo>
              <a:lnTo>
                <a:pt x="2120755" y="11250"/>
              </a:lnTo>
            </a:path>
          </a:pathLst>
        </a:custGeom>
        <a:noFill/>
        <a:ln w="19050" cap="flat" cmpd="sng" algn="ctr">
          <a:solidFill>
            <a:schemeClr val="accent3">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C97DF4E-DEF6-4A86-B88E-E63965ABCCFC}">
      <dsp:nvSpPr>
        <dsp:cNvPr id="0" name=""/>
        <dsp:cNvSpPr/>
      </dsp:nvSpPr>
      <dsp:spPr>
        <a:xfrm>
          <a:off x="-273716" y="2050566"/>
          <a:ext cx="1592941" cy="1530834"/>
        </a:xfrm>
        <a:prstGeom prst="ellipse">
          <a:avLst/>
        </a:prstGeom>
        <a:gradFill rotWithShape="1">
          <a:gsLst>
            <a:gs pos="0">
              <a:schemeClr val="accent3">
                <a:tint val="1000"/>
                <a:satMod val="255000"/>
              </a:schemeClr>
            </a:gs>
            <a:gs pos="55000">
              <a:schemeClr val="accent3">
                <a:tint val="12000"/>
                <a:satMod val="255000"/>
              </a:schemeClr>
            </a:gs>
            <a:gs pos="100000">
              <a:schemeClr val="accent3">
                <a:tint val="45000"/>
                <a:satMod val="250000"/>
              </a:schemeClr>
            </a:gs>
          </a:gsLst>
          <a:path path="circle">
            <a:fillToRect l="-40000" t="-90000" r="140000" b="190000"/>
          </a:path>
        </a:gradFill>
        <a:ln w="9525" cap="flat" cmpd="sng" algn="ctr">
          <a:solidFill>
            <a:schemeClr val="accent3"/>
          </a:solidFill>
          <a:prstDash val="solid"/>
        </a:ln>
        <a:effectLst>
          <a:outerShdw blurRad="51500" dist="25400" dir="5400000" rotWithShape="0">
            <a:srgbClr val="000000">
              <a:alpha val="40000"/>
            </a:srgbClr>
          </a:outerShdw>
        </a:effectLst>
      </dsp:spPr>
      <dsp:style>
        <a:lnRef idx="1">
          <a:schemeClr val="accent3"/>
        </a:lnRef>
        <a:fillRef idx="2">
          <a:schemeClr val="accent3"/>
        </a:fillRef>
        <a:effectRef idx="1">
          <a:schemeClr val="accent3"/>
        </a:effectRef>
        <a:fontRef idx="minor">
          <a:schemeClr val="dk1"/>
        </a:fontRef>
      </dsp:style>
    </dsp:sp>
    <dsp:sp modelId="{A1FA4863-2A93-49F8-8685-B8D80636A350}">
      <dsp:nvSpPr>
        <dsp:cNvPr id="0" name=""/>
        <dsp:cNvSpPr/>
      </dsp:nvSpPr>
      <dsp:spPr>
        <a:xfrm>
          <a:off x="775952" y="286204"/>
          <a:ext cx="280034" cy="280034"/>
        </a:xfrm>
        <a:prstGeom prst="ellipse">
          <a:avLst/>
        </a:prstGeom>
        <a:blipFill rotWithShape="0">
          <a:blip xmlns:r="http://schemas.openxmlformats.org/officeDocument/2006/relationships" r:embed="rId1"/>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endParaRPr lang="ru-RU" sz="1300" kern="1200" dirty="0"/>
        </a:p>
      </dsp:txBody>
      <dsp:txXfrm>
        <a:off x="816962" y="327214"/>
        <a:ext cx="198014" cy="198014"/>
      </dsp:txXfrm>
    </dsp:sp>
    <dsp:sp modelId="{CD7852D1-4B3F-429F-BED1-E02774D0F487}">
      <dsp:nvSpPr>
        <dsp:cNvPr id="0" name=""/>
        <dsp:cNvSpPr/>
      </dsp:nvSpPr>
      <dsp:spPr>
        <a:xfrm flipH="1">
          <a:off x="1237857" y="545923"/>
          <a:ext cx="302586" cy="308934"/>
        </a:xfrm>
        <a:prstGeom prst="ellipse">
          <a:avLst/>
        </a:prstGeom>
        <a:blipFill rotWithShape="0">
          <a:blip xmlns:r="http://schemas.openxmlformats.org/officeDocument/2006/relationships" r:embed="rId2"/>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endParaRPr lang="ru-RU" sz="1500" kern="1200" dirty="0"/>
        </a:p>
      </dsp:txBody>
      <dsp:txXfrm>
        <a:off x="1282170" y="591165"/>
        <a:ext cx="213960" cy="218450"/>
      </dsp:txXfrm>
    </dsp:sp>
    <dsp:sp modelId="{22378E63-5C05-4E6C-ACC3-5F8FC3DE56B0}">
      <dsp:nvSpPr>
        <dsp:cNvPr id="0" name=""/>
        <dsp:cNvSpPr/>
      </dsp:nvSpPr>
      <dsp:spPr>
        <a:xfrm>
          <a:off x="1881178" y="685801"/>
          <a:ext cx="280034" cy="280034"/>
        </a:xfrm>
        <a:prstGeom prst="ellipse">
          <a:avLst/>
        </a:prstGeom>
        <a:blipFill rotWithShape="0">
          <a:blip xmlns:r="http://schemas.openxmlformats.org/officeDocument/2006/relationships" r:embed="rId3"/>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endParaRPr lang="ru-RU" sz="1300" kern="1200" dirty="0"/>
        </a:p>
      </dsp:txBody>
      <dsp:txXfrm>
        <a:off x="1922188" y="726811"/>
        <a:ext cx="198014" cy="198014"/>
      </dsp:txXfrm>
    </dsp:sp>
    <dsp:sp modelId="{6FC9A155-8CA7-4065-919E-9141C90012DA}">
      <dsp:nvSpPr>
        <dsp:cNvPr id="0" name=""/>
        <dsp:cNvSpPr/>
      </dsp:nvSpPr>
      <dsp:spPr>
        <a:xfrm>
          <a:off x="2262178" y="1295401"/>
          <a:ext cx="280034" cy="280034"/>
        </a:xfrm>
        <a:prstGeom prst="ellipse">
          <a:avLst/>
        </a:prstGeom>
        <a:blipFill rotWithShape="0">
          <a:blip xmlns:r="http://schemas.openxmlformats.org/officeDocument/2006/relationships" r:embed="rId4"/>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endParaRPr lang="ru-RU" sz="1300" kern="1200" dirty="0"/>
        </a:p>
      </dsp:txBody>
      <dsp:txXfrm>
        <a:off x="2303188" y="1336411"/>
        <a:ext cx="198014" cy="198014"/>
      </dsp:txXfrm>
    </dsp:sp>
    <dsp:sp modelId="{577BB50D-C9DB-449A-A34C-9D279537259D}">
      <dsp:nvSpPr>
        <dsp:cNvPr id="0" name=""/>
        <dsp:cNvSpPr/>
      </dsp:nvSpPr>
      <dsp:spPr>
        <a:xfrm>
          <a:off x="2414577" y="1676400"/>
          <a:ext cx="319531" cy="280034"/>
        </a:xfrm>
        <a:prstGeom prst="ellipse">
          <a:avLst/>
        </a:prstGeom>
        <a:blipFill rotWithShape="0">
          <a:blip xmlns:r="http://schemas.openxmlformats.org/officeDocument/2006/relationships" r:embed="rId5"/>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endParaRPr lang="ru-RU" sz="1300" kern="1200" dirty="0"/>
        </a:p>
      </dsp:txBody>
      <dsp:txXfrm>
        <a:off x="2461371" y="1717410"/>
        <a:ext cx="225943" cy="198014"/>
      </dsp:txXfrm>
    </dsp:sp>
    <dsp:sp modelId="{882A6C5C-4FF8-4863-964F-0DA2431AA193}">
      <dsp:nvSpPr>
        <dsp:cNvPr id="0" name=""/>
        <dsp:cNvSpPr/>
      </dsp:nvSpPr>
      <dsp:spPr>
        <a:xfrm>
          <a:off x="2719378" y="2133600"/>
          <a:ext cx="280034" cy="280034"/>
        </a:xfrm>
        <a:prstGeom prst="ellipse">
          <a:avLst/>
        </a:prstGeom>
        <a:blipFill rotWithShape="0">
          <a:blip xmlns:r="http://schemas.openxmlformats.org/officeDocument/2006/relationships" r:embed="rId6"/>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endParaRPr lang="ru-RU" sz="1300" kern="1200" dirty="0"/>
        </a:p>
      </dsp:txBody>
      <dsp:txXfrm>
        <a:off x="2760388" y="2174610"/>
        <a:ext cx="198014" cy="198014"/>
      </dsp:txXfrm>
    </dsp:sp>
    <dsp:sp modelId="{AA2B8B6E-9C19-4588-99E8-266929442FE5}">
      <dsp:nvSpPr>
        <dsp:cNvPr id="0" name=""/>
        <dsp:cNvSpPr/>
      </dsp:nvSpPr>
      <dsp:spPr>
        <a:xfrm>
          <a:off x="2795575" y="2514598"/>
          <a:ext cx="280034" cy="280034"/>
        </a:xfrm>
        <a:prstGeom prst="ellipse">
          <a:avLst/>
        </a:prstGeom>
        <a:blipFill rotWithShape="0">
          <a:blip xmlns:r="http://schemas.openxmlformats.org/officeDocument/2006/relationships" r:embed="rId7"/>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endParaRPr lang="ru-RU" sz="1300" kern="1200"/>
        </a:p>
      </dsp:txBody>
      <dsp:txXfrm>
        <a:off x="2836585" y="2555608"/>
        <a:ext cx="198014" cy="198014"/>
      </dsp:txXfrm>
    </dsp:sp>
    <dsp:sp modelId="{AD937B30-6F34-4788-816A-2E5FC7B067F5}">
      <dsp:nvSpPr>
        <dsp:cNvPr id="0" name=""/>
        <dsp:cNvSpPr/>
      </dsp:nvSpPr>
      <dsp:spPr>
        <a:xfrm>
          <a:off x="2566977" y="3048000"/>
          <a:ext cx="280034" cy="280034"/>
        </a:xfrm>
        <a:prstGeom prst="ellipse">
          <a:avLst/>
        </a:prstGeom>
        <a:blipFill rotWithShape="0">
          <a:blip xmlns:r="http://schemas.openxmlformats.org/officeDocument/2006/relationships" r:embed="rId8"/>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endParaRPr lang="ru-RU" sz="1300" kern="1200"/>
        </a:p>
      </dsp:txBody>
      <dsp:txXfrm>
        <a:off x="2607987" y="3089010"/>
        <a:ext cx="198014" cy="198014"/>
      </dsp:txXfrm>
    </dsp:sp>
    <dsp:sp modelId="{A075469E-A13D-4AAA-A59F-8C0B70A2B964}">
      <dsp:nvSpPr>
        <dsp:cNvPr id="0" name=""/>
        <dsp:cNvSpPr/>
      </dsp:nvSpPr>
      <dsp:spPr>
        <a:xfrm>
          <a:off x="2566977" y="3810001"/>
          <a:ext cx="280034" cy="280034"/>
        </a:xfrm>
        <a:prstGeom prst="ellipse">
          <a:avLst/>
        </a:prstGeom>
        <a:blipFill rotWithShape="0">
          <a:blip xmlns:r="http://schemas.openxmlformats.org/officeDocument/2006/relationships" r:embed="rId9"/>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endParaRPr lang="ru-RU" sz="1300" kern="1200"/>
        </a:p>
      </dsp:txBody>
      <dsp:txXfrm>
        <a:off x="2607987" y="3851011"/>
        <a:ext cx="198014" cy="198014"/>
      </dsp:txXfrm>
    </dsp:sp>
    <dsp:sp modelId="{B49B0438-0F63-4BC3-85B4-D07A2D57A049}">
      <dsp:nvSpPr>
        <dsp:cNvPr id="0" name=""/>
        <dsp:cNvSpPr/>
      </dsp:nvSpPr>
      <dsp:spPr>
        <a:xfrm>
          <a:off x="2209800" y="4419601"/>
          <a:ext cx="280034" cy="280034"/>
        </a:xfrm>
        <a:prstGeom prst="ellipse">
          <a:avLst/>
        </a:prstGeom>
        <a:blipFill rotWithShape="0">
          <a:blip xmlns:r="http://schemas.openxmlformats.org/officeDocument/2006/relationships" r:embed="rId10"/>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endParaRPr lang="ru-RU" sz="1300" kern="1200"/>
        </a:p>
      </dsp:txBody>
      <dsp:txXfrm>
        <a:off x="2250810" y="4460611"/>
        <a:ext cx="198014" cy="198014"/>
      </dsp:txXfrm>
    </dsp:sp>
    <dsp:sp modelId="{ED091613-DE92-44A0-870A-5E644F52288D}">
      <dsp:nvSpPr>
        <dsp:cNvPr id="0" name=""/>
        <dsp:cNvSpPr/>
      </dsp:nvSpPr>
      <dsp:spPr>
        <a:xfrm>
          <a:off x="1295400" y="5063178"/>
          <a:ext cx="280034" cy="280034"/>
        </a:xfrm>
        <a:prstGeom prst="ellipse">
          <a:avLst/>
        </a:prstGeom>
        <a:blipFill rotWithShape="0">
          <a:blip xmlns:r="http://schemas.openxmlformats.org/officeDocument/2006/relationships" r:embed="rId11"/>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endParaRPr lang="ru-RU" sz="1300" kern="1200"/>
        </a:p>
      </dsp:txBody>
      <dsp:txXfrm>
        <a:off x="1336410" y="5104188"/>
        <a:ext cx="198014" cy="198014"/>
      </dsp:txXfrm>
    </dsp:sp>
    <dsp:sp modelId="{DF70E015-A452-4451-96C1-5034EFE0093E}">
      <dsp:nvSpPr>
        <dsp:cNvPr id="0" name=""/>
        <dsp:cNvSpPr/>
      </dsp:nvSpPr>
      <dsp:spPr>
        <a:xfrm>
          <a:off x="859466" y="5358765"/>
          <a:ext cx="280034" cy="280034"/>
        </a:xfrm>
        <a:prstGeom prst="ellipse">
          <a:avLst/>
        </a:prstGeom>
        <a:blipFill rotWithShape="0">
          <a:blip xmlns:r="http://schemas.openxmlformats.org/officeDocument/2006/relationships" r:embed="rId12"/>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endParaRPr lang="ru-RU" sz="1300" kern="1200"/>
        </a:p>
      </dsp:txBody>
      <dsp:txXfrm>
        <a:off x="900476" y="5399775"/>
        <a:ext cx="198014" cy="198014"/>
      </dsp:txXfrm>
    </dsp:sp>
    <dsp:sp modelId="{0C66E443-09BC-47E7-BC05-2E3E007576F7}">
      <dsp:nvSpPr>
        <dsp:cNvPr id="0" name=""/>
        <dsp:cNvSpPr/>
      </dsp:nvSpPr>
      <dsp:spPr>
        <a:xfrm>
          <a:off x="393382" y="5358765"/>
          <a:ext cx="280034" cy="280034"/>
        </a:xfrm>
        <a:prstGeom prst="ellipse">
          <a:avLst/>
        </a:prstGeom>
        <a:blipFill rotWithShape="0">
          <a:blip xmlns:r="http://schemas.openxmlformats.org/officeDocument/2006/relationships" r:embed="rId13"/>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endParaRPr lang="ru-RU" sz="1300" kern="1200"/>
        </a:p>
      </dsp:txBody>
      <dsp:txXfrm>
        <a:off x="434392" y="5399775"/>
        <a:ext cx="198014" cy="19801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F78999-F8AD-4189-B83C-B567A7FB61BD}">
      <dsp:nvSpPr>
        <dsp:cNvPr id="0" name=""/>
        <dsp:cNvSpPr/>
      </dsp:nvSpPr>
      <dsp:spPr>
        <a:xfrm>
          <a:off x="818" y="1056177"/>
          <a:ext cx="1915417" cy="957708"/>
        </a:xfrm>
        <a:prstGeom prst="roundRect">
          <a:avLst>
            <a:gd name="adj" fmla="val 10000"/>
          </a:avLst>
        </a:prstGeom>
        <a:gradFill rotWithShape="1">
          <a:gsLst>
            <a:gs pos="0">
              <a:schemeClr val="accent3">
                <a:tint val="43000"/>
                <a:satMod val="165000"/>
              </a:schemeClr>
            </a:gs>
            <a:gs pos="55000">
              <a:schemeClr val="accent3">
                <a:tint val="83000"/>
                <a:satMod val="155000"/>
              </a:schemeClr>
            </a:gs>
            <a:gs pos="100000">
              <a:schemeClr val="accent3">
                <a:shade val="85000"/>
              </a:schemeClr>
            </a:gs>
          </a:gsLst>
          <a:path path="circle">
            <a:fillToRect l="-40000" t="-90000" r="140000" b="190000"/>
          </a:path>
        </a:gradFill>
        <a:ln>
          <a:noFill/>
        </a:ln>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accent3">
              <a:satMod val="115000"/>
            </a:schemeClr>
          </a:contourClr>
        </a:sp3d>
      </dsp:spPr>
      <dsp:style>
        <a:lnRef idx="0">
          <a:schemeClr val="accent3"/>
        </a:lnRef>
        <a:fillRef idx="3">
          <a:schemeClr val="accent3"/>
        </a:fillRef>
        <a:effectRef idx="3">
          <a:schemeClr val="accent3"/>
        </a:effectRef>
        <a:fontRef idx="minor">
          <a:schemeClr val="lt1"/>
        </a:fontRef>
      </dsp:style>
      <dsp:txBody>
        <a:bodyPr spcFirstLastPara="0" vert="horz" wrap="square" lIns="51435" tIns="34290" rIns="51435" bIns="34290" numCol="1" spcCol="1270" anchor="ctr" anchorCtr="0">
          <a:noAutofit/>
        </a:bodyPr>
        <a:lstStyle/>
        <a:p>
          <a:pPr lvl="0" algn="ctr" defTabSz="1200150">
            <a:lnSpc>
              <a:spcPct val="90000"/>
            </a:lnSpc>
            <a:spcBef>
              <a:spcPct val="0"/>
            </a:spcBef>
            <a:spcAft>
              <a:spcPct val="35000"/>
            </a:spcAft>
          </a:pPr>
          <a:r>
            <a:rPr lang="az-Latn-AZ" sz="2700" b="1" kern="1200" dirty="0" smtClean="0"/>
            <a:t>Biologiya fakültəsi</a:t>
          </a:r>
          <a:endParaRPr lang="ru-RU" sz="2700" kern="1200" dirty="0"/>
        </a:p>
      </dsp:txBody>
      <dsp:txXfrm>
        <a:off x="28868" y="1084227"/>
        <a:ext cx="1859317" cy="901608"/>
      </dsp:txXfrm>
    </dsp:sp>
    <dsp:sp modelId="{51DB2612-35C1-4732-BD92-1E70371888C9}">
      <dsp:nvSpPr>
        <dsp:cNvPr id="0" name=""/>
        <dsp:cNvSpPr/>
      </dsp:nvSpPr>
      <dsp:spPr>
        <a:xfrm>
          <a:off x="192360" y="2013886"/>
          <a:ext cx="191541" cy="718281"/>
        </a:xfrm>
        <a:custGeom>
          <a:avLst/>
          <a:gdLst/>
          <a:ahLst/>
          <a:cxnLst/>
          <a:rect l="0" t="0" r="0" b="0"/>
          <a:pathLst>
            <a:path>
              <a:moveTo>
                <a:pt x="0" y="0"/>
              </a:moveTo>
              <a:lnTo>
                <a:pt x="0" y="718281"/>
              </a:lnTo>
              <a:lnTo>
                <a:pt x="191541" y="718281"/>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223449A-B5E9-4009-BE2B-5EDE2F87BF2D}">
      <dsp:nvSpPr>
        <dsp:cNvPr id="0" name=""/>
        <dsp:cNvSpPr/>
      </dsp:nvSpPr>
      <dsp:spPr>
        <a:xfrm>
          <a:off x="383902" y="2253313"/>
          <a:ext cx="1532334" cy="957708"/>
        </a:xfrm>
        <a:prstGeom prst="roundRect">
          <a:avLst>
            <a:gd name="adj" fmla="val 10000"/>
          </a:avLst>
        </a:prstGeom>
        <a:gradFill rotWithShape="1">
          <a:gsLst>
            <a:gs pos="0">
              <a:schemeClr val="accent2">
                <a:tint val="1000"/>
                <a:satMod val="255000"/>
              </a:schemeClr>
            </a:gs>
            <a:gs pos="55000">
              <a:schemeClr val="accent2">
                <a:tint val="12000"/>
                <a:satMod val="255000"/>
              </a:schemeClr>
            </a:gs>
            <a:gs pos="100000">
              <a:schemeClr val="accent2">
                <a:tint val="45000"/>
                <a:satMod val="250000"/>
              </a:schemeClr>
            </a:gs>
          </a:gsLst>
          <a:path path="circle">
            <a:fillToRect l="-40000" t="-90000" r="140000" b="190000"/>
          </a:path>
        </a:gradFill>
        <a:ln w="9525" cap="flat" cmpd="sng" algn="ctr">
          <a:solidFill>
            <a:schemeClr val="accent2"/>
          </a:solidFill>
          <a:prstDash val="solid"/>
        </a:ln>
        <a:effectLst>
          <a:outerShdw blurRad="51500" dist="25400" dir="5400000" rotWithShape="0">
            <a:srgbClr val="000000">
              <a:alpha val="40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40005" tIns="26670" rIns="40005" bIns="26670" numCol="1" spcCol="1270" anchor="ctr" anchorCtr="0">
          <a:noAutofit/>
        </a:bodyPr>
        <a:lstStyle/>
        <a:p>
          <a:pPr lvl="0" algn="ctr" defTabSz="933450">
            <a:lnSpc>
              <a:spcPct val="90000"/>
            </a:lnSpc>
            <a:spcBef>
              <a:spcPct val="0"/>
            </a:spcBef>
            <a:spcAft>
              <a:spcPct val="35000"/>
            </a:spcAft>
          </a:pPr>
          <a:r>
            <a:rPr lang="az-Latn-AZ" sz="2100" b="1" kern="1200" dirty="0" smtClean="0"/>
            <a:t>Ümumi fizika</a:t>
          </a:r>
          <a:r>
            <a:rPr lang="az-Latn-AZ" sz="2100" kern="1200" dirty="0" smtClean="0"/>
            <a:t>– əsas kurs</a:t>
          </a:r>
          <a:endParaRPr lang="ru-RU" sz="2100" kern="1200" dirty="0"/>
        </a:p>
      </dsp:txBody>
      <dsp:txXfrm>
        <a:off x="411952" y="2281363"/>
        <a:ext cx="1476234" cy="901608"/>
      </dsp:txXfrm>
    </dsp:sp>
    <dsp:sp modelId="{0777D313-C65A-4D04-9A1A-55CD74501B77}">
      <dsp:nvSpPr>
        <dsp:cNvPr id="0" name=""/>
        <dsp:cNvSpPr/>
      </dsp:nvSpPr>
      <dsp:spPr>
        <a:xfrm>
          <a:off x="2395091" y="1056177"/>
          <a:ext cx="1915417" cy="957708"/>
        </a:xfrm>
        <a:prstGeom prst="roundRect">
          <a:avLst>
            <a:gd name="adj" fmla="val 10000"/>
          </a:avLst>
        </a:prstGeom>
        <a:gradFill rotWithShape="1">
          <a:gsLst>
            <a:gs pos="0">
              <a:schemeClr val="accent3">
                <a:tint val="43000"/>
                <a:satMod val="165000"/>
              </a:schemeClr>
            </a:gs>
            <a:gs pos="55000">
              <a:schemeClr val="accent3">
                <a:tint val="83000"/>
                <a:satMod val="155000"/>
              </a:schemeClr>
            </a:gs>
            <a:gs pos="100000">
              <a:schemeClr val="accent3">
                <a:shade val="85000"/>
              </a:schemeClr>
            </a:gs>
          </a:gsLst>
          <a:path path="circle">
            <a:fillToRect l="-40000" t="-90000" r="140000" b="190000"/>
          </a:path>
        </a:gradFill>
        <a:ln>
          <a:noFill/>
        </a:ln>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accent3">
              <a:satMod val="115000"/>
            </a:schemeClr>
          </a:contourClr>
        </a:sp3d>
      </dsp:spPr>
      <dsp:style>
        <a:lnRef idx="0">
          <a:schemeClr val="accent3"/>
        </a:lnRef>
        <a:fillRef idx="3">
          <a:schemeClr val="accent3"/>
        </a:fillRef>
        <a:effectRef idx="3">
          <a:schemeClr val="accent3"/>
        </a:effectRef>
        <a:fontRef idx="minor">
          <a:schemeClr val="lt1"/>
        </a:fontRef>
      </dsp:style>
      <dsp:txBody>
        <a:bodyPr spcFirstLastPara="0" vert="horz" wrap="square" lIns="51435" tIns="34290" rIns="51435" bIns="34290" numCol="1" spcCol="1270" anchor="ctr" anchorCtr="0">
          <a:noAutofit/>
        </a:bodyPr>
        <a:lstStyle/>
        <a:p>
          <a:pPr lvl="0" algn="ctr" defTabSz="1200150">
            <a:lnSpc>
              <a:spcPct val="90000"/>
            </a:lnSpc>
            <a:spcBef>
              <a:spcPct val="0"/>
            </a:spcBef>
            <a:spcAft>
              <a:spcPct val="35000"/>
            </a:spcAft>
          </a:pPr>
          <a:r>
            <a:rPr lang="az-Latn-AZ" sz="2700" b="1" kern="1200" dirty="0" smtClean="0"/>
            <a:t>Kimya</a:t>
          </a:r>
          <a:r>
            <a:rPr lang="az-Latn-AZ" sz="2700" kern="1200" dirty="0" smtClean="0"/>
            <a:t> </a:t>
          </a:r>
          <a:r>
            <a:rPr lang="az-Latn-AZ" sz="2700" b="1" kern="1200" dirty="0" smtClean="0"/>
            <a:t>fakültəsi</a:t>
          </a:r>
          <a:endParaRPr lang="ru-RU" sz="2700" kern="1200" dirty="0"/>
        </a:p>
      </dsp:txBody>
      <dsp:txXfrm>
        <a:off x="2423141" y="1084227"/>
        <a:ext cx="1859317" cy="901608"/>
      </dsp:txXfrm>
    </dsp:sp>
    <dsp:sp modelId="{8AC0CA6C-EA5C-4720-9775-CCBDB8EA19A4}">
      <dsp:nvSpPr>
        <dsp:cNvPr id="0" name=""/>
        <dsp:cNvSpPr/>
      </dsp:nvSpPr>
      <dsp:spPr>
        <a:xfrm>
          <a:off x="2586632" y="2013886"/>
          <a:ext cx="191541" cy="718281"/>
        </a:xfrm>
        <a:custGeom>
          <a:avLst/>
          <a:gdLst/>
          <a:ahLst/>
          <a:cxnLst/>
          <a:rect l="0" t="0" r="0" b="0"/>
          <a:pathLst>
            <a:path>
              <a:moveTo>
                <a:pt x="0" y="0"/>
              </a:moveTo>
              <a:lnTo>
                <a:pt x="0" y="718281"/>
              </a:lnTo>
              <a:lnTo>
                <a:pt x="191541" y="718281"/>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C55D071-DB88-4162-8048-99D7A1647014}">
      <dsp:nvSpPr>
        <dsp:cNvPr id="0" name=""/>
        <dsp:cNvSpPr/>
      </dsp:nvSpPr>
      <dsp:spPr>
        <a:xfrm>
          <a:off x="2778174" y="2253313"/>
          <a:ext cx="1532334" cy="957708"/>
        </a:xfrm>
        <a:prstGeom prst="roundRect">
          <a:avLst>
            <a:gd name="adj" fmla="val 10000"/>
          </a:avLst>
        </a:prstGeom>
        <a:gradFill rotWithShape="1">
          <a:gsLst>
            <a:gs pos="0">
              <a:schemeClr val="accent2">
                <a:tint val="1000"/>
                <a:satMod val="255000"/>
              </a:schemeClr>
            </a:gs>
            <a:gs pos="55000">
              <a:schemeClr val="accent2">
                <a:tint val="12000"/>
                <a:satMod val="255000"/>
              </a:schemeClr>
            </a:gs>
            <a:gs pos="100000">
              <a:schemeClr val="accent2">
                <a:tint val="45000"/>
                <a:satMod val="250000"/>
              </a:schemeClr>
            </a:gs>
          </a:gsLst>
          <a:path path="circle">
            <a:fillToRect l="-40000" t="-90000" r="140000" b="190000"/>
          </a:path>
        </a:gradFill>
        <a:ln w="9525" cap="flat" cmpd="sng" algn="ctr">
          <a:solidFill>
            <a:schemeClr val="accent2"/>
          </a:solidFill>
          <a:prstDash val="solid"/>
        </a:ln>
        <a:effectLst>
          <a:outerShdw blurRad="51500" dist="25400" dir="5400000" rotWithShape="0">
            <a:srgbClr val="000000">
              <a:alpha val="40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40005" tIns="26670" rIns="40005" bIns="26670" numCol="1" spcCol="1270" anchor="ctr" anchorCtr="0">
          <a:noAutofit/>
        </a:bodyPr>
        <a:lstStyle/>
        <a:p>
          <a:pPr lvl="0" algn="ctr" defTabSz="933450">
            <a:lnSpc>
              <a:spcPct val="90000"/>
            </a:lnSpc>
            <a:spcBef>
              <a:spcPct val="0"/>
            </a:spcBef>
            <a:spcAft>
              <a:spcPct val="35000"/>
            </a:spcAft>
          </a:pPr>
          <a:r>
            <a:rPr lang="az-Latn-AZ" sz="2100" b="1" kern="1200" dirty="0" smtClean="0"/>
            <a:t>Optika-</a:t>
          </a:r>
          <a:r>
            <a:rPr lang="az-Latn-AZ" sz="2100" kern="1200" dirty="0" smtClean="0"/>
            <a:t> əsas kurs</a:t>
          </a:r>
          <a:endParaRPr lang="ru-RU" sz="2100" kern="1200" dirty="0"/>
        </a:p>
      </dsp:txBody>
      <dsp:txXfrm>
        <a:off x="2806224" y="2281363"/>
        <a:ext cx="1476234" cy="901608"/>
      </dsp:txXfrm>
    </dsp:sp>
    <dsp:sp modelId="{E1478F6A-8D4D-4D2F-B34F-852277392B10}">
      <dsp:nvSpPr>
        <dsp:cNvPr id="0" name=""/>
        <dsp:cNvSpPr/>
      </dsp:nvSpPr>
      <dsp:spPr>
        <a:xfrm>
          <a:off x="4789363" y="1056177"/>
          <a:ext cx="1915417" cy="957708"/>
        </a:xfrm>
        <a:prstGeom prst="roundRect">
          <a:avLst>
            <a:gd name="adj" fmla="val 10000"/>
          </a:avLst>
        </a:prstGeom>
        <a:gradFill rotWithShape="1">
          <a:gsLst>
            <a:gs pos="0">
              <a:schemeClr val="accent3">
                <a:tint val="43000"/>
                <a:satMod val="165000"/>
              </a:schemeClr>
            </a:gs>
            <a:gs pos="55000">
              <a:schemeClr val="accent3">
                <a:tint val="83000"/>
                <a:satMod val="155000"/>
              </a:schemeClr>
            </a:gs>
            <a:gs pos="100000">
              <a:schemeClr val="accent3">
                <a:shade val="85000"/>
              </a:schemeClr>
            </a:gs>
          </a:gsLst>
          <a:path path="circle">
            <a:fillToRect l="-40000" t="-90000" r="140000" b="190000"/>
          </a:path>
        </a:gradFill>
        <a:ln>
          <a:noFill/>
        </a:ln>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accent3">
              <a:satMod val="115000"/>
            </a:schemeClr>
          </a:contourClr>
        </a:sp3d>
      </dsp:spPr>
      <dsp:style>
        <a:lnRef idx="0">
          <a:schemeClr val="accent3"/>
        </a:lnRef>
        <a:fillRef idx="3">
          <a:schemeClr val="accent3"/>
        </a:fillRef>
        <a:effectRef idx="3">
          <a:schemeClr val="accent3"/>
        </a:effectRef>
        <a:fontRef idx="minor">
          <a:schemeClr val="lt1"/>
        </a:fontRef>
      </dsp:style>
      <dsp:txBody>
        <a:bodyPr spcFirstLastPara="0" vert="horz" wrap="square" lIns="51435" tIns="34290" rIns="51435" bIns="34290" numCol="1" spcCol="1270" anchor="ctr" anchorCtr="0">
          <a:noAutofit/>
        </a:bodyPr>
        <a:lstStyle/>
        <a:p>
          <a:pPr lvl="0" algn="ctr" defTabSz="1200150">
            <a:lnSpc>
              <a:spcPct val="90000"/>
            </a:lnSpc>
            <a:spcBef>
              <a:spcPct val="0"/>
            </a:spcBef>
            <a:spcAft>
              <a:spcPct val="35000"/>
            </a:spcAft>
          </a:pPr>
          <a:r>
            <a:rPr lang="az-Latn-AZ" sz="2700" b="1" kern="1200" dirty="0" smtClean="0"/>
            <a:t>Ekologiya fakültəsi</a:t>
          </a:r>
          <a:endParaRPr lang="ru-RU" sz="2700" kern="1200" dirty="0"/>
        </a:p>
      </dsp:txBody>
      <dsp:txXfrm>
        <a:off x="4817413" y="1084227"/>
        <a:ext cx="1859317" cy="901608"/>
      </dsp:txXfrm>
    </dsp:sp>
    <dsp:sp modelId="{9CADF049-4EDF-4453-A8D6-3C527760970F}">
      <dsp:nvSpPr>
        <dsp:cNvPr id="0" name=""/>
        <dsp:cNvSpPr/>
      </dsp:nvSpPr>
      <dsp:spPr>
        <a:xfrm>
          <a:off x="4980905" y="2013886"/>
          <a:ext cx="191541" cy="718281"/>
        </a:xfrm>
        <a:custGeom>
          <a:avLst/>
          <a:gdLst/>
          <a:ahLst/>
          <a:cxnLst/>
          <a:rect l="0" t="0" r="0" b="0"/>
          <a:pathLst>
            <a:path>
              <a:moveTo>
                <a:pt x="0" y="0"/>
              </a:moveTo>
              <a:lnTo>
                <a:pt x="0" y="718281"/>
              </a:lnTo>
              <a:lnTo>
                <a:pt x="191541" y="718281"/>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6D8A553-3609-4C68-9DDD-A6AD689BB0D8}">
      <dsp:nvSpPr>
        <dsp:cNvPr id="0" name=""/>
        <dsp:cNvSpPr/>
      </dsp:nvSpPr>
      <dsp:spPr>
        <a:xfrm>
          <a:off x="5172447" y="2253313"/>
          <a:ext cx="1532334" cy="957708"/>
        </a:xfrm>
        <a:prstGeom prst="roundRect">
          <a:avLst>
            <a:gd name="adj" fmla="val 10000"/>
          </a:avLst>
        </a:prstGeom>
        <a:gradFill rotWithShape="1">
          <a:gsLst>
            <a:gs pos="0">
              <a:schemeClr val="accent2">
                <a:tint val="1000"/>
                <a:satMod val="255000"/>
              </a:schemeClr>
            </a:gs>
            <a:gs pos="55000">
              <a:schemeClr val="accent2">
                <a:tint val="12000"/>
                <a:satMod val="255000"/>
              </a:schemeClr>
            </a:gs>
            <a:gs pos="100000">
              <a:schemeClr val="accent2">
                <a:tint val="45000"/>
                <a:satMod val="250000"/>
              </a:schemeClr>
            </a:gs>
          </a:gsLst>
          <a:path path="circle">
            <a:fillToRect l="-40000" t="-90000" r="140000" b="190000"/>
          </a:path>
        </a:gradFill>
        <a:ln w="9525" cap="flat" cmpd="sng" algn="ctr">
          <a:solidFill>
            <a:schemeClr val="accent2"/>
          </a:solidFill>
          <a:prstDash val="solid"/>
        </a:ln>
        <a:effectLst>
          <a:outerShdw blurRad="51500" dist="25400" dir="5400000" rotWithShape="0">
            <a:srgbClr val="000000">
              <a:alpha val="40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40005" tIns="26670" rIns="40005" bIns="26670" numCol="1" spcCol="1270" anchor="ctr" anchorCtr="0">
          <a:noAutofit/>
        </a:bodyPr>
        <a:lstStyle/>
        <a:p>
          <a:pPr lvl="0" algn="ctr" defTabSz="933450">
            <a:lnSpc>
              <a:spcPct val="90000"/>
            </a:lnSpc>
            <a:spcBef>
              <a:spcPct val="0"/>
            </a:spcBef>
            <a:spcAft>
              <a:spcPct val="35000"/>
            </a:spcAft>
          </a:pPr>
          <a:r>
            <a:rPr lang="az-Latn-AZ" sz="2100" b="1" kern="1200" dirty="0" smtClean="0"/>
            <a:t>Ümumi fizika-</a:t>
          </a:r>
          <a:r>
            <a:rPr lang="az-Latn-AZ" sz="2100" kern="1200" dirty="0" smtClean="0"/>
            <a:t> əsas kurs</a:t>
          </a:r>
          <a:endParaRPr lang="ru-RU" sz="2100" kern="1200" dirty="0"/>
        </a:p>
      </dsp:txBody>
      <dsp:txXfrm>
        <a:off x="5200497" y="2281363"/>
        <a:ext cx="1476234" cy="901608"/>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6.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3" name="Прямоугольник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Прямоугольник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Прямоугольник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Прямоугольник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Прямоугольник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Скругленный прямоугольник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Скругленный прямоугольник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Прямоугольник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Прямоугольник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Заголовок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a:xfrm>
            <a:off x="6705600" y="4206240"/>
            <a:ext cx="960120" cy="457200"/>
          </a:xfrm>
        </p:spPr>
        <p:txBody>
          <a:bodyPr/>
          <a:lstStyle/>
          <a:p>
            <a:fld id="{7EAF463A-BC7C-46EE-9F1E-7F377CCA4891}" type="datetimeFigureOut">
              <a:rPr lang="en-US" smtClean="0"/>
              <a:pPr/>
              <a:t>9/19/2017</a:t>
            </a:fld>
            <a:endParaRPr lang="en-US"/>
          </a:p>
        </p:txBody>
      </p:sp>
      <p:sp>
        <p:nvSpPr>
          <p:cNvPr id="17" name="Нижний колонтитул 16"/>
          <p:cNvSpPr>
            <a:spLocks noGrp="1"/>
          </p:cNvSpPr>
          <p:nvPr>
            <p:ph type="ftr" sz="quarter" idx="11"/>
          </p:nvPr>
        </p:nvSpPr>
        <p:spPr>
          <a:xfrm>
            <a:off x="5410200" y="4205288"/>
            <a:ext cx="1295400" cy="457200"/>
          </a:xfrm>
        </p:spPr>
        <p:txBody>
          <a:bodyPr/>
          <a:lstStyle/>
          <a:p>
            <a:endParaRPr lang="en-US"/>
          </a:p>
        </p:txBody>
      </p:sp>
      <p:sp>
        <p:nvSpPr>
          <p:cNvPr id="29" name="Номер слайда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A483448D-3A78-4528-A469-B745A65DA48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7EAF463A-BC7C-46EE-9F1E-7F377CCA4891}" type="datetimeFigureOut">
              <a:rPr lang="en-US" smtClean="0"/>
              <a:pPr/>
              <a:t>9/19/2017</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7EAF463A-BC7C-46EE-9F1E-7F377CCA4891}" type="datetimeFigureOut">
              <a:rPr lang="en-US" smtClean="0"/>
              <a:pPr/>
              <a:t>9/19/2017</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7EAF463A-BC7C-46EE-9F1E-7F377CCA4891}" type="datetimeFigureOut">
              <a:rPr lang="en-US" smtClean="0"/>
              <a:pPr/>
              <a:t>9/19/2017</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81000" y="1143000"/>
            <a:ext cx="8382000" cy="1069848"/>
          </a:xfrm>
        </p:spPr>
        <p:txBody>
          <a:bodyPr anchor="ctr"/>
          <a:lstStyle>
            <a:lvl1pPr>
              <a:defRPr sz="4000" b="0" i="0" cap="none"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6" name="Дата 25"/>
          <p:cNvSpPr>
            <a:spLocks noGrp="1"/>
          </p:cNvSpPr>
          <p:nvPr>
            <p:ph type="dt" sz="half" idx="10"/>
          </p:nvPr>
        </p:nvSpPr>
        <p:spPr/>
        <p:txBody>
          <a:bodyPr rtlCol="0"/>
          <a:lstStyle/>
          <a:p>
            <a:fld id="{7EAF463A-BC7C-46EE-9F1E-7F377CCA4891}" type="datetimeFigureOut">
              <a:rPr lang="en-US" smtClean="0"/>
              <a:pPr/>
              <a:t>9/19/2017</a:t>
            </a:fld>
            <a:endParaRPr lang="en-US"/>
          </a:p>
        </p:txBody>
      </p:sp>
      <p:sp>
        <p:nvSpPr>
          <p:cNvPr id="27" name="Номер слайда 26"/>
          <p:cNvSpPr>
            <a:spLocks noGrp="1"/>
          </p:cNvSpPr>
          <p:nvPr>
            <p:ph type="sldNum" sz="quarter" idx="11"/>
          </p:nvPr>
        </p:nvSpPr>
        <p:spPr/>
        <p:txBody>
          <a:bodyPr rtlCol="0"/>
          <a:lstStyle/>
          <a:p>
            <a:fld id="{A483448D-3A78-4528-A469-B745A65DA480}" type="slidenum">
              <a:rPr lang="en-US" smtClean="0"/>
              <a:pPr/>
              <a:t>‹#›</a:t>
            </a:fld>
            <a:endParaRPr lang="en-US"/>
          </a:p>
        </p:txBody>
      </p:sp>
      <p:sp>
        <p:nvSpPr>
          <p:cNvPr id="28" name="Нижний колонтитул 27"/>
          <p:cNvSpPr>
            <a:spLocks noGrp="1"/>
          </p:cNvSpPr>
          <p:nvPr>
            <p:ph type="ftr" sz="quarter" idx="12"/>
          </p:nvPr>
        </p:nvSpPr>
        <p:spPr/>
        <p:txBody>
          <a:bodyPr rtlCol="0"/>
          <a:lstStyle/>
          <a:p>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ru-RU" smtClean="0"/>
              <a:t>Образец заголовка</a:t>
            </a:r>
            <a:endParaRPr kumimoji="0" lang="en-US"/>
          </a:p>
        </p:txBody>
      </p:sp>
      <p:sp>
        <p:nvSpPr>
          <p:cNvPr id="3" name="Дата 2"/>
          <p:cNvSpPr>
            <a:spLocks noGrp="1"/>
          </p:cNvSpPr>
          <p:nvPr>
            <p:ph type="dt" sz="half" idx="10"/>
          </p:nvPr>
        </p:nvSpPr>
        <p:spPr>
          <a:xfrm>
            <a:off x="6583680" y="612648"/>
            <a:ext cx="957264" cy="457200"/>
          </a:xfrm>
        </p:spPr>
        <p:txBody>
          <a:bodyPr/>
          <a:lstStyle/>
          <a:p>
            <a:fld id="{7EAF463A-BC7C-46EE-9F1E-7F377CCA4891}" type="datetimeFigureOut">
              <a:rPr lang="en-US" smtClean="0"/>
              <a:pPr/>
              <a:t>9/19/2017</a:t>
            </a:fld>
            <a:endParaRPr lang="en-US"/>
          </a:p>
        </p:txBody>
      </p:sp>
      <p:sp>
        <p:nvSpPr>
          <p:cNvPr id="4" name="Нижний колонтитул 3"/>
          <p:cNvSpPr>
            <a:spLocks noGrp="1"/>
          </p:cNvSpPr>
          <p:nvPr>
            <p:ph type="ftr" sz="quarter" idx="11"/>
          </p:nvPr>
        </p:nvSpPr>
        <p:spPr>
          <a:xfrm>
            <a:off x="5257800" y="612648"/>
            <a:ext cx="1325880" cy="457200"/>
          </a:xfrm>
        </p:spPr>
        <p:txBody>
          <a:bodyPr/>
          <a:lstStyle/>
          <a:p>
            <a:endParaRPr lang="en-US"/>
          </a:p>
        </p:txBody>
      </p:sp>
      <p:sp>
        <p:nvSpPr>
          <p:cNvPr id="5" name="Номер слайда 4"/>
          <p:cNvSpPr>
            <a:spLocks noGrp="1"/>
          </p:cNvSpPr>
          <p:nvPr>
            <p:ph type="sldNum" sz="quarter" idx="12"/>
          </p:nvPr>
        </p:nvSpPr>
        <p:spPr>
          <a:xfrm>
            <a:off x="8174736" y="2272"/>
            <a:ext cx="762000" cy="365760"/>
          </a:xfrm>
        </p:spPr>
        <p:txBody>
          <a:bodyPr/>
          <a:lstStyle/>
          <a:p>
            <a:fld id="{A483448D-3A78-4528-A469-B745A65DA48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7EAF463A-BC7C-46EE-9F1E-7F377CCA4891}" type="datetimeFigureOut">
              <a:rPr lang="en-US" smtClean="0"/>
              <a:pPr/>
              <a:t>9/19/2017</a:t>
            </a:fld>
            <a:endParaRPr lang="en-US"/>
          </a:p>
        </p:txBody>
      </p:sp>
      <p:sp>
        <p:nvSpPr>
          <p:cNvPr id="3" name="Нижний колонтитул 2"/>
          <p:cNvSpPr>
            <a:spLocks noGrp="1"/>
          </p:cNvSpPr>
          <p:nvPr>
            <p:ph type="ftr" sz="quarter" idx="11"/>
          </p:nvPr>
        </p:nvSpPr>
        <p:spPr/>
        <p:txBody>
          <a:bodyPr/>
          <a:lstStyle/>
          <a:p>
            <a:endParaRPr lang="en-US"/>
          </a:p>
        </p:txBody>
      </p:sp>
      <p:sp>
        <p:nvSpPr>
          <p:cNvPr id="4" name="Номер слайда 3"/>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53496" y="1101970"/>
            <a:ext cx="3383280" cy="877824"/>
          </a:xfrm>
        </p:spPr>
        <p:txBody>
          <a:bodyPr anchor="b"/>
          <a:lstStyle>
            <a:lvl1pPr algn="l">
              <a:buNone/>
              <a:defRPr sz="1800" b="1"/>
            </a:lvl1pPr>
          </a:lstStyle>
          <a:p>
            <a:r>
              <a:rPr kumimoji="0" lang="ru-RU" smtClean="0"/>
              <a:t>Образец заголовка</a:t>
            </a:r>
            <a:endParaRPr kumimoji="0" lang="en-US"/>
          </a:p>
        </p:txBody>
      </p:sp>
      <p:sp>
        <p:nvSpPr>
          <p:cNvPr id="3" name="Текст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7EAF463A-BC7C-46EE-9F1E-7F377CCA4891}" type="datetimeFigureOut">
              <a:rPr lang="en-US" smtClean="0"/>
              <a:pPr/>
              <a:t>9/19/2017</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ru-RU" smtClean="0"/>
              <a:t>Вставка рисунка</a:t>
            </a:r>
            <a:endParaRPr kumimoji="0" lang="en-US" dirty="0"/>
          </a:p>
        </p:txBody>
      </p:sp>
      <p:sp>
        <p:nvSpPr>
          <p:cNvPr id="4" name="Текст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7EAF463A-BC7C-46EE-9F1E-7F377CCA4891}" type="datetimeFigureOut">
              <a:rPr lang="en-US" smtClean="0"/>
              <a:pPr/>
              <a:t>9/19/2017</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7EAF463A-BC7C-46EE-9F1E-7F377CCA4891}" type="datetimeFigureOut">
              <a:rPr lang="en-US" smtClean="0"/>
              <a:pPr/>
              <a:t>9/19/2017</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781800" y="1143000"/>
            <a:ext cx="1905000" cy="5486400"/>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1143000"/>
            <a:ext cx="6248400" cy="5486400"/>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7EAF463A-BC7C-46EE-9F1E-7F377CCA4891}" type="datetimeFigureOut">
              <a:rPr lang="en-US" smtClean="0"/>
              <a:pPr/>
              <a:t>9/19/2017</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8" name="Прямоугольник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Прямоугольник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Прямоугольник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Прямоугольник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Прямоугольник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Скругленный прямоугольник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Скругленный прямоугольник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Прямоугольник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Прямоугольник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Прямоугольник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Прямоугольник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Прямоугольник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Прямоугольник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Заголовок 21"/>
          <p:cNvSpPr>
            <a:spLocks noGrp="1"/>
          </p:cNvSpPr>
          <p:nvPr>
            <p:ph type="title"/>
          </p:nvPr>
        </p:nvSpPr>
        <p:spPr>
          <a:xfrm>
            <a:off x="457200" y="1143000"/>
            <a:ext cx="8229600" cy="1066800"/>
          </a:xfrm>
          <a:prstGeom prst="rect">
            <a:avLst/>
          </a:prstGeom>
        </p:spPr>
        <p:txBody>
          <a:bodyPr vert="horz" anchor="ctr">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7EAF463A-BC7C-46EE-9F1E-7F377CCA4891}" type="datetimeFigureOut">
              <a:rPr lang="en-US" smtClean="0"/>
              <a:pPr/>
              <a:t>9/19/2017</a:t>
            </a:fld>
            <a:endParaRPr lang="en-US"/>
          </a:p>
        </p:txBody>
      </p:sp>
      <p:sp>
        <p:nvSpPr>
          <p:cNvPr id="3" name="Нижний колонтитул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en-US"/>
          </a:p>
        </p:txBody>
      </p:sp>
      <p:sp>
        <p:nvSpPr>
          <p:cNvPr id="23" name="Номер слайда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A483448D-3A78-4528-A469-B745A65DA48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7.xml"/><Relationship Id="rId4" Type="http://schemas.openxmlformats.org/officeDocument/2006/relationships/image" Target="../media/image19.jpeg"/></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7.xml"/><Relationship Id="rId5" Type="http://schemas.openxmlformats.org/officeDocument/2006/relationships/image" Target="../media/image23.jpeg"/><Relationship Id="rId4" Type="http://schemas.openxmlformats.org/officeDocument/2006/relationships/image" Target="../media/image22.jpeg"/></Relationships>
</file>

<file path=ppt/slides/_rels/slide1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7.xml"/><Relationship Id="rId4" Type="http://schemas.openxmlformats.org/officeDocument/2006/relationships/image" Target="../media/image26.jpeg"/></Relationships>
</file>

<file path=ppt/slides/_rels/slide1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7.xml"/><Relationship Id="rId5" Type="http://schemas.openxmlformats.org/officeDocument/2006/relationships/image" Target="../media/image30.jpeg"/><Relationship Id="rId4" Type="http://schemas.openxmlformats.org/officeDocument/2006/relationships/image" Target="../media/image29.jpeg"/></Relationships>
</file>

<file path=ppt/slides/_rels/slide1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7.xml"/><Relationship Id="rId5" Type="http://schemas.openxmlformats.org/officeDocument/2006/relationships/image" Target="../media/image34.jpeg"/><Relationship Id="rId4" Type="http://schemas.openxmlformats.org/officeDocument/2006/relationships/image" Target="../media/image33.jpeg"/></Relationships>
</file>

<file path=ppt/slides/_rels/slide1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7.xml"/><Relationship Id="rId4" Type="http://schemas.openxmlformats.org/officeDocument/2006/relationships/image" Target="../media/image37.jpeg"/></Relationships>
</file>

<file path=ppt/slides/_rels/slide1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7.xml"/><Relationship Id="rId5" Type="http://schemas.openxmlformats.org/officeDocument/2006/relationships/image" Target="../media/image41.jpeg"/><Relationship Id="rId4" Type="http://schemas.openxmlformats.org/officeDocument/2006/relationships/image" Target="../media/image40.jpeg"/></Relationships>
</file>

<file path=ppt/slides/_rels/slide1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7.xml"/><Relationship Id="rId5" Type="http://schemas.openxmlformats.org/officeDocument/2006/relationships/image" Target="../media/image12.jpeg"/><Relationship Id="rId4" Type="http://schemas.openxmlformats.org/officeDocument/2006/relationships/image" Target="../media/image11.jpeg"/></Relationships>
</file>

<file path=ppt/slides/_rels/slide19.xml.rels><?xml version="1.0" encoding="UTF-8" standalone="yes"?>
<Relationships xmlns="http://schemas.openxmlformats.org/package/2006/relationships"><Relationship Id="rId8" Type="http://schemas.openxmlformats.org/officeDocument/2006/relationships/image" Target="../media/image50.jpeg"/><Relationship Id="rId3" Type="http://schemas.openxmlformats.org/officeDocument/2006/relationships/image" Target="../media/image45.jpeg"/><Relationship Id="rId7" Type="http://schemas.openxmlformats.org/officeDocument/2006/relationships/image" Target="../media/image49.jpeg"/><Relationship Id="rId2" Type="http://schemas.openxmlformats.org/officeDocument/2006/relationships/image" Target="../media/image44.jpeg"/><Relationship Id="rId1" Type="http://schemas.openxmlformats.org/officeDocument/2006/relationships/slideLayout" Target="../slideLayouts/slideLayout7.xml"/><Relationship Id="rId6" Type="http://schemas.openxmlformats.org/officeDocument/2006/relationships/image" Target="../media/image48.jpeg"/><Relationship Id="rId5" Type="http://schemas.openxmlformats.org/officeDocument/2006/relationships/image" Target="../media/image47.jpeg"/><Relationship Id="rId4" Type="http://schemas.openxmlformats.org/officeDocument/2006/relationships/image" Target="../media/image46.jpeg"/></Relationships>
</file>

<file path=ppt/slides/_rels/slide20.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7.xml"/><Relationship Id="rId4" Type="http://schemas.openxmlformats.org/officeDocument/2006/relationships/image" Target="../media/image53.jpeg"/></Relationships>
</file>

<file path=ppt/slides/_rels/slide21.xml.rels><?xml version="1.0" encoding="UTF-8" standalone="yes"?>
<Relationships xmlns="http://schemas.openxmlformats.org/package/2006/relationships"><Relationship Id="rId3" Type="http://schemas.openxmlformats.org/officeDocument/2006/relationships/image" Target="../media/image55.jpeg"/><Relationship Id="rId7" Type="http://schemas.openxmlformats.org/officeDocument/2006/relationships/image" Target="../media/image59.png"/><Relationship Id="rId2" Type="http://schemas.openxmlformats.org/officeDocument/2006/relationships/image" Target="../media/image54.jpeg"/><Relationship Id="rId1" Type="http://schemas.openxmlformats.org/officeDocument/2006/relationships/slideLayout" Target="../slideLayouts/slideLayout7.xml"/><Relationship Id="rId6" Type="http://schemas.openxmlformats.org/officeDocument/2006/relationships/image" Target="../media/image58.jpeg"/><Relationship Id="rId5" Type="http://schemas.openxmlformats.org/officeDocument/2006/relationships/image" Target="../media/image57.jpeg"/><Relationship Id="rId4" Type="http://schemas.openxmlformats.org/officeDocument/2006/relationships/image" Target="../media/image56.jpeg"/></Relationships>
</file>

<file path=ppt/slides/_rels/slide22.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7.xml"/><Relationship Id="rId5" Type="http://schemas.openxmlformats.org/officeDocument/2006/relationships/image" Target="../media/image63.png"/><Relationship Id="rId4" Type="http://schemas.openxmlformats.org/officeDocument/2006/relationships/image" Target="../media/image62.png"/></Relationships>
</file>

<file path=ppt/slides/_rels/slide23.xml.rels><?xml version="1.0" encoding="UTF-8" standalone="yes"?>
<Relationships xmlns="http://schemas.openxmlformats.org/package/2006/relationships"><Relationship Id="rId8" Type="http://schemas.openxmlformats.org/officeDocument/2006/relationships/diagramQuickStyle" Target="../diagrams/quickStyle3.xml"/><Relationship Id="rId13" Type="http://schemas.openxmlformats.org/officeDocument/2006/relationships/image" Target="../media/image68.png"/><Relationship Id="rId3" Type="http://schemas.openxmlformats.org/officeDocument/2006/relationships/image" Target="../media/image65.jpeg"/><Relationship Id="rId7" Type="http://schemas.openxmlformats.org/officeDocument/2006/relationships/diagramLayout" Target="../diagrams/layout3.xml"/><Relationship Id="rId12" Type="http://schemas.openxmlformats.org/officeDocument/2006/relationships/image" Target="../media/image67.png"/><Relationship Id="rId2" Type="http://schemas.openxmlformats.org/officeDocument/2006/relationships/image" Target="../media/image64.jpeg"/><Relationship Id="rId1" Type="http://schemas.openxmlformats.org/officeDocument/2006/relationships/slideLayout" Target="../slideLayouts/slideLayout7.xml"/><Relationship Id="rId6" Type="http://schemas.openxmlformats.org/officeDocument/2006/relationships/diagramData" Target="../diagrams/data3.xml"/><Relationship Id="rId11" Type="http://schemas.openxmlformats.org/officeDocument/2006/relationships/image" Target="../media/image66.png"/><Relationship Id="rId5" Type="http://schemas.openxmlformats.org/officeDocument/2006/relationships/image" Target="../media/image48.jpeg"/><Relationship Id="rId10" Type="http://schemas.microsoft.com/office/2007/relationships/diagramDrawing" Target="../diagrams/drawing3.xml"/><Relationship Id="rId4" Type="http://schemas.openxmlformats.org/officeDocument/2006/relationships/image" Target="../media/image49.jpeg"/><Relationship Id="rId9" Type="http://schemas.openxmlformats.org/officeDocument/2006/relationships/diagramColors" Target="../diagrams/colors3.xml"/></Relationships>
</file>

<file path=ppt/slides/_rels/slide24.xml.rels><?xml version="1.0" encoding="UTF-8" standalone="yes"?>
<Relationships xmlns="http://schemas.openxmlformats.org/package/2006/relationships"><Relationship Id="rId8" Type="http://schemas.openxmlformats.org/officeDocument/2006/relationships/diagramLayout" Target="../diagrams/layout5.xml"/><Relationship Id="rId3" Type="http://schemas.openxmlformats.org/officeDocument/2006/relationships/diagramLayout" Target="../diagrams/layout4.xml"/><Relationship Id="rId7" Type="http://schemas.openxmlformats.org/officeDocument/2006/relationships/diagramData" Target="../diagrams/data5.xml"/><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11" Type="http://schemas.microsoft.com/office/2007/relationships/diagramDrawing" Target="../diagrams/drawing5.xml"/><Relationship Id="rId5" Type="http://schemas.openxmlformats.org/officeDocument/2006/relationships/diagramColors" Target="../diagrams/colors4.xml"/><Relationship Id="rId10" Type="http://schemas.openxmlformats.org/officeDocument/2006/relationships/diagramColors" Target="../diagrams/colors5.xml"/><Relationship Id="rId4" Type="http://schemas.openxmlformats.org/officeDocument/2006/relationships/diagramQuickStyle" Target="../diagrams/quickStyle4.xml"/><Relationship Id="rId9" Type="http://schemas.openxmlformats.org/officeDocument/2006/relationships/diagramQuickStyle" Target="../diagrams/quickStyle5.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7.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89.jpeg"/><Relationship Id="rId7" Type="http://schemas.openxmlformats.org/officeDocument/2006/relationships/image" Target="../media/image93.jpeg"/><Relationship Id="rId2" Type="http://schemas.openxmlformats.org/officeDocument/2006/relationships/image" Target="../media/image88.jpeg"/><Relationship Id="rId1" Type="http://schemas.openxmlformats.org/officeDocument/2006/relationships/slideLayout" Target="../slideLayouts/slideLayout7.xml"/><Relationship Id="rId6" Type="http://schemas.openxmlformats.org/officeDocument/2006/relationships/image" Target="../media/image92.png"/><Relationship Id="rId5" Type="http://schemas.openxmlformats.org/officeDocument/2006/relationships/image" Target="../media/image91.jpeg"/><Relationship Id="rId4" Type="http://schemas.openxmlformats.org/officeDocument/2006/relationships/image" Target="../media/image90.png"/></Relationships>
</file>

<file path=ppt/slides/_rels/slide28.xml.rels><?xml version="1.0" encoding="UTF-8" standalone="yes"?>
<Relationships xmlns="http://schemas.openxmlformats.org/package/2006/relationships"><Relationship Id="rId3" Type="http://schemas.openxmlformats.org/officeDocument/2006/relationships/image" Target="../media/image95.png"/><Relationship Id="rId7" Type="http://schemas.openxmlformats.org/officeDocument/2006/relationships/image" Target="../media/image99.png"/><Relationship Id="rId2" Type="http://schemas.openxmlformats.org/officeDocument/2006/relationships/image" Target="../media/image94.png"/><Relationship Id="rId1" Type="http://schemas.openxmlformats.org/officeDocument/2006/relationships/slideLayout" Target="../slideLayouts/slideLayout7.xml"/><Relationship Id="rId6" Type="http://schemas.openxmlformats.org/officeDocument/2006/relationships/image" Target="../media/image98.png"/><Relationship Id="rId5" Type="http://schemas.openxmlformats.org/officeDocument/2006/relationships/image" Target="../media/image97.png"/><Relationship Id="rId4" Type="http://schemas.openxmlformats.org/officeDocument/2006/relationships/image" Target="../media/image96.png"/></Relationships>
</file>

<file path=ppt/slides/_rels/slide29.xml.rels><?xml version="1.0" encoding="UTF-8" standalone="yes"?>
<Relationships xmlns="http://schemas.openxmlformats.org/package/2006/relationships"><Relationship Id="rId3" Type="http://schemas.openxmlformats.org/officeDocument/2006/relationships/image" Target="../media/image101.png"/><Relationship Id="rId7" Type="http://schemas.openxmlformats.org/officeDocument/2006/relationships/image" Target="../media/image105.png"/><Relationship Id="rId2" Type="http://schemas.openxmlformats.org/officeDocument/2006/relationships/image" Target="../media/image100.png"/><Relationship Id="rId1" Type="http://schemas.openxmlformats.org/officeDocument/2006/relationships/slideLayout" Target="../slideLayouts/slideLayout7.xml"/><Relationship Id="rId6" Type="http://schemas.openxmlformats.org/officeDocument/2006/relationships/image" Target="../media/image104.png"/><Relationship Id="rId5" Type="http://schemas.openxmlformats.org/officeDocument/2006/relationships/image" Target="../media/image103.png"/><Relationship Id="rId4" Type="http://schemas.openxmlformats.org/officeDocument/2006/relationships/image" Target="../media/image102.png"/></Relationships>
</file>

<file path=ppt/slides/_rels/slide30.xml.rels><?xml version="1.0" encoding="UTF-8" standalone="yes"?>
<Relationships xmlns="http://schemas.openxmlformats.org/package/2006/relationships"><Relationship Id="rId3" Type="http://schemas.openxmlformats.org/officeDocument/2006/relationships/image" Target="../media/image107.png"/><Relationship Id="rId7" Type="http://schemas.openxmlformats.org/officeDocument/2006/relationships/image" Target="../media/image111.png"/><Relationship Id="rId2" Type="http://schemas.openxmlformats.org/officeDocument/2006/relationships/image" Target="../media/image106.png"/><Relationship Id="rId1" Type="http://schemas.openxmlformats.org/officeDocument/2006/relationships/slideLayout" Target="../slideLayouts/slideLayout7.xml"/><Relationship Id="rId6" Type="http://schemas.openxmlformats.org/officeDocument/2006/relationships/image" Target="../media/image110.png"/><Relationship Id="rId5" Type="http://schemas.openxmlformats.org/officeDocument/2006/relationships/image" Target="../media/image109.png"/><Relationship Id="rId4" Type="http://schemas.openxmlformats.org/officeDocument/2006/relationships/image" Target="../media/image108.png"/></Relationships>
</file>

<file path=ppt/slides/_rels/slide31.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hyperlink" Target="mailto:optics@bsu.az"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90600" y="685800"/>
            <a:ext cx="7010400" cy="1470025"/>
          </a:xfrm>
        </p:spPr>
        <p:txBody>
          <a:bodyPr/>
          <a:lstStyle/>
          <a:p>
            <a:pPr algn="ctr"/>
            <a:r>
              <a:rPr lang="az-Latn-AZ" dirty="0" smtClean="0">
                <a:latin typeface="Times New Roman" pitchFamily="18" charset="0"/>
                <a:cs typeface="Times New Roman" pitchFamily="18" charset="0"/>
              </a:rPr>
              <a:t>“Optika və molekulyar fizika” kafedrası</a:t>
            </a:r>
            <a:endParaRPr lang="ru-RU" dirty="0">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2590800" y="2895600"/>
            <a:ext cx="3657600" cy="609600"/>
          </a:xfrm>
        </p:spPr>
        <p:txBody>
          <a:bodyPr/>
          <a:lstStyle/>
          <a:p>
            <a:r>
              <a:rPr lang="az-Latn-AZ" i="1" dirty="0" smtClean="0">
                <a:solidFill>
                  <a:srgbClr val="FFC000"/>
                </a:solidFill>
              </a:rPr>
              <a:t>Bakı Dövlət Universiteti</a:t>
            </a:r>
            <a:endParaRPr lang="ru-RU" i="1" dirty="0">
              <a:solidFill>
                <a:srgbClr val="FFC000"/>
              </a:solidFill>
            </a:endParaRPr>
          </a:p>
        </p:txBody>
      </p:sp>
      <p:pic>
        <p:nvPicPr>
          <p:cNvPr id="5" name="Picture 3" descr="C:\Documents and Settings\Admin\Рабочий стол\Новая папка\index.jpe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6553200" y="4267200"/>
            <a:ext cx="2232025" cy="2165350"/>
          </a:xfrm>
          <a:prstGeom prst="rect">
            <a:avLst/>
          </a:prstGeom>
          <a:noFill/>
          <a:ln w="9525">
            <a:noFill/>
            <a:miter lim="800000"/>
            <a:headEnd/>
            <a:tailEnd/>
          </a:ln>
        </p:spPr>
      </p:pic>
      <p:sp>
        <p:nvSpPr>
          <p:cNvPr id="6" name="TextBox 5"/>
          <p:cNvSpPr txBox="1"/>
          <p:nvPr/>
        </p:nvSpPr>
        <p:spPr>
          <a:xfrm>
            <a:off x="1295400" y="4953000"/>
            <a:ext cx="3679212" cy="769441"/>
          </a:xfrm>
          <a:prstGeom prst="rect">
            <a:avLst/>
          </a:prstGeom>
          <a:noFill/>
        </p:spPr>
        <p:txBody>
          <a:bodyPr wrap="none" rtlCol="0">
            <a:spAutoFit/>
          </a:bodyPr>
          <a:lstStyle/>
          <a:p>
            <a:r>
              <a:rPr lang="az-Latn-AZ" sz="4400" i="1" dirty="0" smtClean="0">
                <a:solidFill>
                  <a:srgbClr val="C00000"/>
                </a:solidFill>
                <a:latin typeface="Times New Roman" pitchFamily="18" charset="0"/>
                <a:cs typeface="Times New Roman" pitchFamily="18" charset="0"/>
              </a:rPr>
              <a:t>Fizika fakültəsi</a:t>
            </a:r>
            <a:endParaRPr lang="ru-RU" sz="4400" i="1" dirty="0">
              <a:solidFill>
                <a:srgbClr val="C00000"/>
              </a:solidFill>
              <a:latin typeface="Times New Roman" pitchFamily="18" charset="0"/>
              <a:cs typeface="Times New Roman" pitchFamily="18"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2000"/>
                                        <p:tgtEl>
                                          <p:spTgt spid="3">
                                            <p:txEl>
                                              <p:pRg st="0" end="0"/>
                                            </p:txEl>
                                          </p:spTgt>
                                        </p:tgtEl>
                                      </p:cBhvr>
                                    </p:animEffect>
                                  </p:childTnLst>
                                </p:cTn>
                              </p:par>
                              <p:par>
                                <p:cTn id="11" presetID="20"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edge">
                                      <p:cBhvr>
                                        <p:cTn id="13" dur="1000"/>
                                        <p:tgtEl>
                                          <p:spTgt spid="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
                                            <p:txEl>
                                              <p:pRg st="0" end="0"/>
                                            </p:txEl>
                                          </p:spTgt>
                                        </p:tgtEl>
                                        <p:attrNameLst>
                                          <p:attrName>style.visibility</p:attrName>
                                        </p:attrNameLst>
                                      </p:cBhvr>
                                      <p:to>
                                        <p:strVal val="visible"/>
                                      </p:to>
                                    </p:set>
                                    <p:animEffect transition="in" filter="fade">
                                      <p:cBhvr>
                                        <p:cTn id="16" dur="20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allAtOnce"/>
      <p:bldP spid="6" grpId="0" build="allAtOnce"/>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95400" y="609600"/>
            <a:ext cx="6781800" cy="838200"/>
          </a:xfrm>
        </p:spPr>
        <p:txBody>
          <a:bodyPr/>
          <a:lstStyle/>
          <a:p>
            <a:pPr algn="ctr"/>
            <a:r>
              <a:rPr lang="az-Latn-AZ" dirty="0" smtClean="0">
                <a:latin typeface="Times New Roman" pitchFamily="18" charset="0"/>
                <a:cs typeface="Times New Roman" pitchFamily="18" charset="0"/>
              </a:rPr>
              <a:t>Fakültənin Kafedraları</a:t>
            </a:r>
            <a:endParaRPr lang="ru-RU" dirty="0">
              <a:latin typeface="Times New Roman" pitchFamily="18" charset="0"/>
              <a:cs typeface="Times New Roman" pitchFamily="18" charset="0"/>
            </a:endParaRPr>
          </a:p>
        </p:txBody>
      </p:sp>
      <p:sp>
        <p:nvSpPr>
          <p:cNvPr id="4" name="TextBox 3"/>
          <p:cNvSpPr txBox="1"/>
          <p:nvPr/>
        </p:nvSpPr>
        <p:spPr>
          <a:xfrm>
            <a:off x="2057400" y="1905000"/>
            <a:ext cx="5486400" cy="3970318"/>
          </a:xfrm>
          <a:prstGeom prst="rect">
            <a:avLst/>
          </a:prstGeom>
          <a:effectLst>
            <a:glow rad="101600">
              <a:schemeClr val="accent2">
                <a:satMod val="175000"/>
                <a:alpha val="40000"/>
              </a:schemeClr>
            </a:glow>
            <a:outerShdw blurRad="51500" dist="25400" dir="5400000" rotWithShape="0">
              <a:srgbClr val="000000">
                <a:alpha val="40000"/>
              </a:srgbClr>
            </a:outerShdw>
          </a:effectLst>
        </p:spPr>
        <p:style>
          <a:lnRef idx="1">
            <a:schemeClr val="accent2"/>
          </a:lnRef>
          <a:fillRef idx="2">
            <a:schemeClr val="accent2"/>
          </a:fillRef>
          <a:effectRef idx="1">
            <a:schemeClr val="accent2"/>
          </a:effectRef>
          <a:fontRef idx="minor">
            <a:schemeClr val="dk1"/>
          </a:fontRef>
        </p:style>
        <p:txBody>
          <a:bodyPr wrap="square" rtlCol="0">
            <a:spAutoFit/>
          </a:bodyPr>
          <a:lstStyle/>
          <a:p>
            <a:pPr marL="342900" indent="-342900">
              <a:buAutoNum type="arabicPeriod"/>
            </a:pPr>
            <a:r>
              <a:rPr lang="az-Latn-AZ" sz="2800" i="1" dirty="0" smtClean="0">
                <a:latin typeface="Times New Roman" pitchFamily="18" charset="0"/>
                <a:cs typeface="Times New Roman" pitchFamily="18" charset="0"/>
              </a:rPr>
              <a:t>Ümumi fizika</a:t>
            </a:r>
          </a:p>
          <a:p>
            <a:pPr marL="342900" indent="-342900">
              <a:buAutoNum type="arabicPeriod"/>
            </a:pPr>
            <a:r>
              <a:rPr lang="az-Latn-AZ" sz="2800" i="1" dirty="0" smtClean="0">
                <a:solidFill>
                  <a:srgbClr val="C00000"/>
                </a:solidFill>
                <a:latin typeface="Times New Roman" pitchFamily="18" charset="0"/>
                <a:cs typeface="Times New Roman" pitchFamily="18" charset="0"/>
              </a:rPr>
              <a:t>Optika və molekulayr fizika</a:t>
            </a:r>
          </a:p>
          <a:p>
            <a:pPr marL="342900" indent="-342900">
              <a:buAutoNum type="arabicPeriod"/>
            </a:pPr>
            <a:r>
              <a:rPr lang="az-Latn-AZ" sz="2800" i="1" dirty="0" smtClean="0">
                <a:latin typeface="Times New Roman" pitchFamily="18" charset="0"/>
                <a:cs typeface="Times New Roman" pitchFamily="18" charset="0"/>
              </a:rPr>
              <a:t>Maddə quruluşu</a:t>
            </a:r>
          </a:p>
          <a:p>
            <a:pPr marL="342900" indent="-342900">
              <a:buAutoNum type="arabicPeriod"/>
            </a:pPr>
            <a:r>
              <a:rPr lang="az-Latn-AZ" sz="2800" i="1" dirty="0" smtClean="0">
                <a:latin typeface="Times New Roman" pitchFamily="18" charset="0"/>
                <a:cs typeface="Times New Roman" pitchFamily="18" charset="0"/>
              </a:rPr>
              <a:t>Yarımkeçiricilər fizikası</a:t>
            </a:r>
          </a:p>
          <a:p>
            <a:pPr marL="342900" indent="-342900">
              <a:buAutoNum type="arabicPeriod"/>
            </a:pPr>
            <a:r>
              <a:rPr lang="az-Latn-AZ" sz="2800" i="1" dirty="0" smtClean="0">
                <a:latin typeface="Times New Roman" pitchFamily="18" charset="0"/>
                <a:cs typeface="Times New Roman" pitchFamily="18" charset="0"/>
              </a:rPr>
              <a:t>Nəzəri fizika</a:t>
            </a:r>
          </a:p>
          <a:p>
            <a:pPr marL="342900" indent="-342900">
              <a:buAutoNum type="arabicPeriod"/>
            </a:pPr>
            <a:r>
              <a:rPr lang="az-Latn-AZ" sz="2800" i="1" dirty="0" smtClean="0">
                <a:latin typeface="Times New Roman" pitchFamily="18" charset="0"/>
                <a:cs typeface="Times New Roman" pitchFamily="18" charset="0"/>
              </a:rPr>
              <a:t>Bərk cisimlər fizikası</a:t>
            </a:r>
          </a:p>
          <a:p>
            <a:pPr marL="342900" indent="-342900">
              <a:buAutoNum type="arabicPeriod"/>
            </a:pPr>
            <a:r>
              <a:rPr lang="az-Latn-AZ" sz="2800" i="1" dirty="0" smtClean="0">
                <a:latin typeface="Times New Roman" pitchFamily="18" charset="0"/>
                <a:cs typeface="Times New Roman" pitchFamily="18" charset="0"/>
              </a:rPr>
              <a:t>Nanomaterialların kimyavi fizikası</a:t>
            </a:r>
          </a:p>
          <a:p>
            <a:pPr marL="342900" indent="-342900">
              <a:buAutoNum type="arabicPeriod"/>
            </a:pPr>
            <a:r>
              <a:rPr lang="az-Latn-AZ" sz="2800" i="1" dirty="0" smtClean="0">
                <a:latin typeface="Times New Roman" pitchFamily="18" charset="0"/>
                <a:cs typeface="Times New Roman" pitchFamily="18" charset="0"/>
              </a:rPr>
              <a:t>Astrofizika</a:t>
            </a:r>
          </a:p>
          <a:p>
            <a:pPr marL="342900" indent="-342900">
              <a:buAutoNum type="arabicPeriod"/>
            </a:pPr>
            <a:r>
              <a:rPr lang="az-Latn-AZ" sz="2800" i="1" dirty="0" smtClean="0">
                <a:latin typeface="Times New Roman" pitchFamily="18" charset="0"/>
                <a:cs typeface="Times New Roman" pitchFamily="18" charset="0"/>
              </a:rPr>
              <a:t>Fiziki elektronika</a:t>
            </a:r>
            <a:endParaRPr lang="ru-RU" sz="2800" i="1"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4" fill="hold" nodeType="after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 calcmode="lin" valueType="num">
                                      <p:cBhvr additive="base">
                                        <p:cTn id="12"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3" dur="10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par>
                          <p:cTn id="14" fill="hold">
                            <p:stCondLst>
                              <p:cond delay="2000"/>
                            </p:stCondLst>
                            <p:childTnLst>
                              <p:par>
                                <p:cTn id="15" presetID="2" presetClass="entr" presetSubtype="4" fill="hold" nodeType="after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 calcmode="lin" valueType="num">
                                      <p:cBhvr additive="base">
                                        <p:cTn id="17"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18" dur="10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par>
                          <p:cTn id="19" fill="hold">
                            <p:stCondLst>
                              <p:cond delay="3000"/>
                            </p:stCondLst>
                            <p:childTnLst>
                              <p:par>
                                <p:cTn id="20" presetID="2" presetClass="entr" presetSubtype="4" fill="hold" nodeType="after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 calcmode="lin" valueType="num">
                                      <p:cBhvr additive="base">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3" dur="10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par>
                          <p:cTn id="24" fill="hold">
                            <p:stCondLst>
                              <p:cond delay="4000"/>
                            </p:stCondLst>
                            <p:childTnLst>
                              <p:par>
                                <p:cTn id="25" presetID="2" presetClass="entr" presetSubtype="4" fill="hold" nodeType="after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 calcmode="lin" valueType="num">
                                      <p:cBhvr additive="base">
                                        <p:cTn id="27"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28" dur="10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par>
                          <p:cTn id="29" fill="hold">
                            <p:stCondLst>
                              <p:cond delay="5000"/>
                            </p:stCondLst>
                            <p:childTnLst>
                              <p:par>
                                <p:cTn id="30" presetID="2" presetClass="entr" presetSubtype="4" fill="hold" nodeType="after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 calcmode="lin" valueType="num">
                                      <p:cBhvr additive="base">
                                        <p:cTn id="32"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33" dur="10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par>
                          <p:cTn id="34" fill="hold">
                            <p:stCondLst>
                              <p:cond delay="6000"/>
                            </p:stCondLst>
                            <p:childTnLst>
                              <p:par>
                                <p:cTn id="35" presetID="2" presetClass="entr" presetSubtype="4" fill="hold" nodeType="after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 calcmode="lin" valueType="num">
                                      <p:cBhvr additive="base">
                                        <p:cTn id="37"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38" dur="10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par>
                          <p:cTn id="39" fill="hold">
                            <p:stCondLst>
                              <p:cond delay="7000"/>
                            </p:stCondLst>
                            <p:childTnLst>
                              <p:par>
                                <p:cTn id="40" presetID="2" presetClass="entr" presetSubtype="4" fill="hold" nodeType="afterEffect">
                                  <p:stCondLst>
                                    <p:cond delay="0"/>
                                  </p:stCondLst>
                                  <p:childTnLst>
                                    <p:set>
                                      <p:cBhvr>
                                        <p:cTn id="41" dur="1" fill="hold">
                                          <p:stCondLst>
                                            <p:cond delay="0"/>
                                          </p:stCondLst>
                                        </p:cTn>
                                        <p:tgtEl>
                                          <p:spTgt spid="4">
                                            <p:txEl>
                                              <p:pRg st="7" end="7"/>
                                            </p:txEl>
                                          </p:spTgt>
                                        </p:tgtEl>
                                        <p:attrNameLst>
                                          <p:attrName>style.visibility</p:attrName>
                                        </p:attrNameLst>
                                      </p:cBhvr>
                                      <p:to>
                                        <p:strVal val="visible"/>
                                      </p:to>
                                    </p:set>
                                    <p:anim calcmode="lin" valueType="num">
                                      <p:cBhvr additive="base">
                                        <p:cTn id="42"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43" dur="1000" fill="hold"/>
                                        <p:tgtEl>
                                          <p:spTgt spid="4">
                                            <p:txEl>
                                              <p:pRg st="7" end="7"/>
                                            </p:txEl>
                                          </p:spTgt>
                                        </p:tgtEl>
                                        <p:attrNameLst>
                                          <p:attrName>ppt_y</p:attrName>
                                        </p:attrNameLst>
                                      </p:cBhvr>
                                      <p:tavLst>
                                        <p:tav tm="0">
                                          <p:val>
                                            <p:strVal val="1+#ppt_h/2"/>
                                          </p:val>
                                        </p:tav>
                                        <p:tav tm="100000">
                                          <p:val>
                                            <p:strVal val="#ppt_y"/>
                                          </p:val>
                                        </p:tav>
                                      </p:tavLst>
                                    </p:anim>
                                  </p:childTnLst>
                                </p:cTn>
                              </p:par>
                            </p:childTnLst>
                          </p:cTn>
                        </p:par>
                        <p:par>
                          <p:cTn id="44" fill="hold">
                            <p:stCondLst>
                              <p:cond delay="8000"/>
                            </p:stCondLst>
                            <p:childTnLst>
                              <p:par>
                                <p:cTn id="45" presetID="2" presetClass="entr" presetSubtype="4" fill="hold" nodeType="afterEffect">
                                  <p:stCondLst>
                                    <p:cond delay="0"/>
                                  </p:stCondLst>
                                  <p:childTnLst>
                                    <p:set>
                                      <p:cBhvr>
                                        <p:cTn id="46" dur="1" fill="hold">
                                          <p:stCondLst>
                                            <p:cond delay="0"/>
                                          </p:stCondLst>
                                        </p:cTn>
                                        <p:tgtEl>
                                          <p:spTgt spid="4">
                                            <p:txEl>
                                              <p:pRg st="8" end="8"/>
                                            </p:txEl>
                                          </p:spTgt>
                                        </p:tgtEl>
                                        <p:attrNameLst>
                                          <p:attrName>style.visibility</p:attrName>
                                        </p:attrNameLst>
                                      </p:cBhvr>
                                      <p:to>
                                        <p:strVal val="visible"/>
                                      </p:to>
                                    </p:set>
                                    <p:anim calcmode="lin" valueType="num">
                                      <p:cBhvr additive="base">
                                        <p:cTn id="47"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additive="base">
                                        <p:cTn id="48" dur="1000" fill="hold"/>
                                        <p:tgtEl>
                                          <p:spTgt spid="4">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685800" y="609600"/>
            <a:ext cx="8229600" cy="838200"/>
          </a:xfrm>
        </p:spPr>
        <p:txBody>
          <a:bodyPr>
            <a:normAutofit fontScale="85000" lnSpcReduction="10000"/>
          </a:bodyPr>
          <a:lstStyle/>
          <a:p>
            <a:pPr>
              <a:lnSpc>
                <a:spcPct val="110000"/>
              </a:lnSpc>
            </a:pPr>
            <a:r>
              <a:rPr lang="az-Latn-AZ" sz="4300" dirty="0" smtClean="0">
                <a:latin typeface="Times New Roman" pitchFamily="18" charset="0"/>
                <a:ea typeface="+mj-ea"/>
                <a:cs typeface="Times New Roman" pitchFamily="18" charset="0"/>
              </a:rPr>
              <a:t>Optika və Molekulayar Fizika Kafedrası</a:t>
            </a:r>
          </a:p>
          <a:p>
            <a:endParaRPr lang="ru-RU" u="sng" dirty="0"/>
          </a:p>
        </p:txBody>
      </p:sp>
      <p:sp>
        <p:nvSpPr>
          <p:cNvPr id="4" name="TextBox 3"/>
          <p:cNvSpPr txBox="1"/>
          <p:nvPr/>
        </p:nvSpPr>
        <p:spPr>
          <a:xfrm>
            <a:off x="609601" y="2057400"/>
            <a:ext cx="8000999" cy="830997"/>
          </a:xfrm>
          <a:prstGeom prst="rect">
            <a:avLst/>
          </a:prstGeom>
          <a:effectLst>
            <a:glow rad="101600">
              <a:schemeClr val="accent3">
                <a:satMod val="175000"/>
                <a:alpha val="40000"/>
              </a:schemeClr>
            </a:glow>
            <a:outerShdw blurRad="51500" dist="25400" dir="5400000" rotWithShape="0">
              <a:srgbClr val="000000">
                <a:alpha val="40000"/>
              </a:srgbClr>
            </a:outerShdw>
          </a:effectLst>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az-Latn-AZ" sz="2400" dirty="0" smtClean="0">
                <a:latin typeface="Times New Roman" pitchFamily="18" charset="0"/>
                <a:cs typeface="Times New Roman" pitchFamily="18" charset="0"/>
              </a:rPr>
              <a:t>Bakı Dövlət Universitetinin Optika və molekulyar fizika kafedrası 1954-cü ildə yaradılmışdır.</a:t>
            </a:r>
            <a:r>
              <a:rPr lang="ru-RU" sz="2400" dirty="0" smtClean="0">
                <a:latin typeface="Times New Roman" pitchFamily="18" charset="0"/>
                <a:cs typeface="Times New Roman" pitchFamily="18" charset="0"/>
              </a:rPr>
              <a:t> </a:t>
            </a:r>
            <a:endParaRPr lang="az-Latn-AZ" sz="2400" dirty="0" smtClean="0">
              <a:latin typeface="Times New Roman" pitchFamily="18" charset="0"/>
              <a:cs typeface="Times New Roman" pitchFamily="18" charset="0"/>
            </a:endParaRPr>
          </a:p>
        </p:txBody>
      </p:sp>
      <p:sp>
        <p:nvSpPr>
          <p:cNvPr id="5" name="TextBox 4"/>
          <p:cNvSpPr txBox="1"/>
          <p:nvPr/>
        </p:nvSpPr>
        <p:spPr>
          <a:xfrm>
            <a:off x="609600" y="3129677"/>
            <a:ext cx="3962400" cy="3477875"/>
          </a:xfrm>
          <a:prstGeom prst="rect">
            <a:avLst/>
          </a:prstGeom>
          <a:noFill/>
          <a:ln>
            <a:solidFill>
              <a:schemeClr val="accent3">
                <a:lumMod val="75000"/>
              </a:schemeClr>
            </a:solidFill>
          </a:ln>
        </p:spPr>
        <p:txBody>
          <a:bodyPr wrap="square" rtlCol="0">
            <a:spAutoFit/>
          </a:bodyPr>
          <a:lstStyle/>
          <a:p>
            <a:pPr algn="just"/>
            <a:r>
              <a:rPr lang="az-Latn-AZ" sz="2000" dirty="0" smtClean="0">
                <a:latin typeface="Times New Roman" pitchFamily="18" charset="0"/>
                <a:cs typeface="Times New Roman" pitchFamily="18" charset="0"/>
              </a:rPr>
              <a:t>Fəaliyyət göstərdiyi müddətdə kafedrada elmi-tədqiqat işləri aparılmış, elmlər doktorları və elmlər namizədləri hazırlanmışdır. Respublika və beynəlxalq statuslu jurnallarda elmi məqalə dərc edilmiş. Ümumi fizika kursu, biofizika, metal-</a:t>
            </a:r>
            <a:r>
              <a:rPr lang="az-Latn-AZ" sz="2000" dirty="0" err="1" smtClean="0">
                <a:latin typeface="Times New Roman" pitchFamily="18" charset="0"/>
                <a:cs typeface="Times New Roman" pitchFamily="18" charset="0"/>
              </a:rPr>
              <a:t>yarımkeciriçi</a:t>
            </a:r>
            <a:r>
              <a:rPr lang="az-Latn-AZ" sz="2000" dirty="0" smtClean="0">
                <a:latin typeface="Times New Roman" pitchFamily="18" charset="0"/>
                <a:cs typeface="Times New Roman" pitchFamily="18" charset="0"/>
              </a:rPr>
              <a:t> kontaktları üzrə, kvant elektronikası sahəsində dərsliklər, dərs vəsaitləri və monoqrafiyalar yazılmışdır.</a:t>
            </a:r>
            <a:endParaRPr lang="ru-RU" sz="2000" dirty="0">
              <a:latin typeface="Times New Roman" pitchFamily="18" charset="0"/>
              <a:cs typeface="Times New Roman" pitchFamily="18" charset="0"/>
            </a:endParaRPr>
          </a:p>
        </p:txBody>
      </p:sp>
      <p:pic>
        <p:nvPicPr>
          <p:cNvPr id="6" name="Рисунок 5" descr="6vLTFI97VJg.jpg"/>
          <p:cNvPicPr>
            <a:picLocks noChangeAspect="1"/>
          </p:cNvPicPr>
          <p:nvPr/>
        </p:nvPicPr>
        <p:blipFill>
          <a:blip r:embed="rId2" cstate="print"/>
          <a:stretch>
            <a:fillRect/>
          </a:stretch>
        </p:blipFill>
        <p:spPr>
          <a:xfrm>
            <a:off x="4800600" y="4876800"/>
            <a:ext cx="2590800" cy="182701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7" name="Рисунок 6" descr="nauchili-molekuly-samoorganizacii.jpg"/>
          <p:cNvPicPr>
            <a:picLocks noChangeAspect="1"/>
          </p:cNvPicPr>
          <p:nvPr/>
        </p:nvPicPr>
        <p:blipFill>
          <a:blip r:embed="rId3" cstate="print"/>
          <a:stretch>
            <a:fillRect/>
          </a:stretch>
        </p:blipFill>
        <p:spPr>
          <a:xfrm>
            <a:off x="5943600" y="3124200"/>
            <a:ext cx="2682240" cy="18288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2" name="TextBox 11"/>
          <p:cNvSpPr txBox="1"/>
          <p:nvPr/>
        </p:nvSpPr>
        <p:spPr>
          <a:xfrm>
            <a:off x="2895600" y="1208782"/>
            <a:ext cx="3810000" cy="1077218"/>
          </a:xfrm>
          <a:prstGeom prst="rect">
            <a:avLst/>
          </a:prstGeom>
          <a:noFill/>
        </p:spPr>
        <p:txBody>
          <a:bodyPr wrap="square" rtlCol="0">
            <a:spAutoFit/>
          </a:bodyPr>
          <a:lstStyle/>
          <a:p>
            <a:r>
              <a:rPr lang="en-US" sz="3200" b="1" i="1" u="sng" dirty="0" err="1" smtClean="0">
                <a:solidFill>
                  <a:schemeClr val="tx2"/>
                </a:solidFill>
                <a:latin typeface="Times New Roman" pitchFamily="18" charset="0"/>
                <a:cs typeface="Times New Roman" pitchFamily="18" charset="0"/>
              </a:rPr>
              <a:t>Kafedranın</a:t>
            </a:r>
            <a:r>
              <a:rPr lang="en-US" sz="3200" b="1" i="1" u="sng" dirty="0" smtClean="0">
                <a:solidFill>
                  <a:schemeClr val="tx2"/>
                </a:solidFill>
                <a:latin typeface="Times New Roman" pitchFamily="18" charset="0"/>
                <a:cs typeface="Times New Roman" pitchFamily="18" charset="0"/>
              </a:rPr>
              <a:t> </a:t>
            </a:r>
            <a:r>
              <a:rPr lang="en-US" sz="3200" b="1" i="1" u="sng" dirty="0" err="1" smtClean="0">
                <a:solidFill>
                  <a:schemeClr val="tx2"/>
                </a:solidFill>
                <a:latin typeface="Times New Roman" pitchFamily="18" charset="0"/>
                <a:cs typeface="Times New Roman" pitchFamily="18" charset="0"/>
              </a:rPr>
              <a:t>tarixi</a:t>
            </a:r>
            <a:endParaRPr lang="az-Latn-AZ" sz="3200" b="1" i="1" u="sng" dirty="0" smtClean="0">
              <a:solidFill>
                <a:schemeClr val="tx2"/>
              </a:solidFill>
              <a:latin typeface="Times New Roman" pitchFamily="18" charset="0"/>
              <a:cs typeface="Times New Roman" pitchFamily="18" charset="0"/>
            </a:endParaRPr>
          </a:p>
          <a:p>
            <a:endParaRPr lang="ru-RU" sz="3200" b="1" dirty="0">
              <a:solidFill>
                <a:schemeClr val="tx2"/>
              </a:solidFill>
              <a:latin typeface="Times New Roman" pitchFamily="18" charset="0"/>
              <a:cs typeface="Times New Roman"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wipe(down)">
                                      <p:cBhvr>
                                        <p:cTn id="7" dur="500"/>
                                        <p:tgtEl>
                                          <p:spTgt spid="12">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bg/>
                                          </p:spTgt>
                                        </p:tgtEl>
                                        <p:attrNameLst>
                                          <p:attrName>style.visibility</p:attrName>
                                        </p:attrNameLst>
                                      </p:cBhvr>
                                      <p:to>
                                        <p:strVal val="visible"/>
                                      </p:to>
                                    </p:set>
                                    <p:animEffect transition="in" filter="fade">
                                      <p:cBhvr>
                                        <p:cTn id="11" dur="1000"/>
                                        <p:tgtEl>
                                          <p:spTgt spid="4">
                                            <p:bg/>
                                          </p:spTgt>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animEffect transition="in" filter="fade">
                                      <p:cBhvr>
                                        <p:cTn id="15" dur="1000"/>
                                        <p:tgtEl>
                                          <p:spTgt spid="4">
                                            <p:txEl>
                                              <p:pRg st="0" end="0"/>
                                            </p:txEl>
                                          </p:spTgt>
                                        </p:tgtEl>
                                      </p:cBhvr>
                                    </p:animEffect>
                                  </p:childTnLst>
                                </p:cTn>
                              </p:par>
                            </p:childTnLst>
                          </p:cTn>
                        </p:par>
                        <p:par>
                          <p:cTn id="16" fill="hold">
                            <p:stCondLst>
                              <p:cond delay="2500"/>
                            </p:stCondLst>
                            <p:childTnLst>
                              <p:par>
                                <p:cTn id="17" presetID="2" presetClass="entr" presetSubtype="4" fill="hold" grpId="0" nodeType="afterEffect">
                                  <p:stCondLst>
                                    <p:cond delay="0"/>
                                  </p:stCondLst>
                                  <p:childTnLst>
                                    <p:set>
                                      <p:cBhvr>
                                        <p:cTn id="18" dur="1" fill="hold">
                                          <p:stCondLst>
                                            <p:cond delay="0"/>
                                          </p:stCondLst>
                                        </p:cTn>
                                        <p:tgtEl>
                                          <p:spTgt spid="5">
                                            <p:bg/>
                                          </p:spTgt>
                                        </p:tgtEl>
                                        <p:attrNameLst>
                                          <p:attrName>style.visibility</p:attrName>
                                        </p:attrNameLst>
                                      </p:cBhvr>
                                      <p:to>
                                        <p:strVal val="visible"/>
                                      </p:to>
                                    </p:set>
                                    <p:anim calcmode="lin" valueType="num">
                                      <p:cBhvr additive="base">
                                        <p:cTn id="19" dur="500" fill="hold"/>
                                        <p:tgtEl>
                                          <p:spTgt spid="5">
                                            <p:bg/>
                                          </p:spTgt>
                                        </p:tgtEl>
                                        <p:attrNameLst>
                                          <p:attrName>ppt_x</p:attrName>
                                        </p:attrNameLst>
                                      </p:cBhvr>
                                      <p:tavLst>
                                        <p:tav tm="0">
                                          <p:val>
                                            <p:strVal val="#ppt_x"/>
                                          </p:val>
                                        </p:tav>
                                        <p:tav tm="100000">
                                          <p:val>
                                            <p:strVal val="#ppt_x"/>
                                          </p:val>
                                        </p:tav>
                                      </p:tavLst>
                                    </p:anim>
                                    <p:anim calcmode="lin" valueType="num">
                                      <p:cBhvr additive="base">
                                        <p:cTn id="20" dur="500" fill="hold"/>
                                        <p:tgtEl>
                                          <p:spTgt spid="5">
                                            <p:bg/>
                                          </p:spTgt>
                                        </p:tgtEl>
                                        <p:attrNameLst>
                                          <p:attrName>ppt_y</p:attrName>
                                        </p:attrNameLst>
                                      </p:cBhvr>
                                      <p:tavLst>
                                        <p:tav tm="0">
                                          <p:val>
                                            <p:strVal val="1+#ppt_h/2"/>
                                          </p:val>
                                        </p:tav>
                                        <p:tav tm="100000">
                                          <p:val>
                                            <p:strVal val="#ppt_y"/>
                                          </p:val>
                                        </p:tav>
                                      </p:tavLst>
                                    </p:anim>
                                  </p:childTnLst>
                                </p:cTn>
                              </p:par>
                            </p:childTnLst>
                          </p:cTn>
                        </p:par>
                        <p:par>
                          <p:cTn id="21" fill="hold">
                            <p:stCondLst>
                              <p:cond delay="3000"/>
                            </p:stCondLst>
                            <p:childTnLst>
                              <p:par>
                                <p:cTn id="22" presetID="2" presetClass="entr" presetSubtype="4" fill="hold" grpId="0" nodeType="afterEffect">
                                  <p:stCondLst>
                                    <p:cond delay="0"/>
                                  </p:stCondLst>
                                  <p:childTnLst>
                                    <p:set>
                                      <p:cBhvr>
                                        <p:cTn id="23" dur="1" fill="hold">
                                          <p:stCondLst>
                                            <p:cond delay="0"/>
                                          </p:stCondLst>
                                        </p:cTn>
                                        <p:tgtEl>
                                          <p:spTgt spid="5">
                                            <p:txEl>
                                              <p:pRg st="0" end="0"/>
                                            </p:txEl>
                                          </p:spTgt>
                                        </p:tgtEl>
                                        <p:attrNameLst>
                                          <p:attrName>style.visibility</p:attrName>
                                        </p:attrNameLst>
                                      </p:cBhvr>
                                      <p:to>
                                        <p:strVal val="visible"/>
                                      </p:to>
                                    </p:set>
                                    <p:anim calcmode="lin" valueType="num">
                                      <p:cBhvr additive="base">
                                        <p:cTn id="24"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par>
                          <p:cTn id="26" fill="hold">
                            <p:stCondLst>
                              <p:cond delay="3500"/>
                            </p:stCondLst>
                            <p:childTnLst>
                              <p:par>
                                <p:cTn id="27" presetID="10" presetClass="entr" presetSubtype="0" fill="hold" nodeType="after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1000"/>
                                        <p:tgtEl>
                                          <p:spTgt spid="7"/>
                                        </p:tgtEl>
                                      </p:cBhvr>
                                    </p:animEffect>
                                  </p:childTnLst>
                                </p:cTn>
                              </p:par>
                            </p:childTnLst>
                          </p:cTn>
                        </p:par>
                        <p:par>
                          <p:cTn id="30" fill="hold">
                            <p:stCondLst>
                              <p:cond delay="4500"/>
                            </p:stCondLst>
                            <p:childTnLst>
                              <p:par>
                                <p:cTn id="31" presetID="10" presetClass="entr" presetSubtype="0" fill="hold" nodeType="after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fade">
                                      <p:cBhvr>
                                        <p:cTn id="33"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allAtOnce" animBg="1"/>
      <p:bldP spid="5" grpId="0" build="allAtOnce" animBg="1"/>
      <p:bldP spid="12" grpId="0" build="allAtOnce"/>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609600"/>
            <a:ext cx="8012578" cy="707886"/>
          </a:xfrm>
          <a:prstGeom prst="rect">
            <a:avLst/>
          </a:prstGeom>
          <a:noFill/>
        </p:spPr>
        <p:txBody>
          <a:bodyPr wrap="none" rtlCol="0">
            <a:spAutoFit/>
          </a:bodyPr>
          <a:lstStyle/>
          <a:p>
            <a:r>
              <a:rPr lang="az-Latn-AZ" sz="4000" dirty="0" smtClean="0">
                <a:solidFill>
                  <a:schemeClr val="tx2"/>
                </a:solidFill>
                <a:latin typeface="Times New Roman" pitchFamily="18" charset="0"/>
                <a:cs typeface="Times New Roman" pitchFamily="18" charset="0"/>
              </a:rPr>
              <a:t>Kafedranın Yaradıcıları və Rəhbərləri</a:t>
            </a:r>
            <a:endParaRPr lang="ru-RU" sz="4000" dirty="0" smtClean="0">
              <a:solidFill>
                <a:schemeClr val="tx2"/>
              </a:solidFill>
              <a:latin typeface="Times New Roman" pitchFamily="18" charset="0"/>
              <a:cs typeface="Times New Roman" pitchFamily="18" charset="0"/>
            </a:endParaRPr>
          </a:p>
        </p:txBody>
      </p:sp>
      <p:pic>
        <p:nvPicPr>
          <p:cNvPr id="1026" name="Picture 6" descr="Описание: Mexti Aliyev 472 kB"/>
          <p:cNvPicPr>
            <a:picLocks noChangeAspect="1" noChangeArrowheads="1"/>
          </p:cNvPicPr>
          <p:nvPr/>
        </p:nvPicPr>
        <p:blipFill>
          <a:blip r:embed="rId2" cstate="print"/>
          <a:srcRect/>
          <a:stretch>
            <a:fillRect/>
          </a:stretch>
        </p:blipFill>
        <p:spPr bwMode="auto">
          <a:xfrm>
            <a:off x="228600" y="1600200"/>
            <a:ext cx="1500187" cy="2157412"/>
          </a:xfrm>
          <a:prstGeom prst="rect">
            <a:avLst/>
          </a:prstGeom>
          <a:ln>
            <a:noFill/>
          </a:ln>
          <a:effectLst>
            <a:outerShdw blurRad="292100" dist="139700" dir="2700000" algn="tl" rotWithShape="0">
              <a:srgbClr val="333333">
                <a:alpha val="65000"/>
              </a:srgbClr>
            </a:outerShdw>
          </a:effectLst>
        </p:spPr>
      </p:pic>
      <p:sp>
        <p:nvSpPr>
          <p:cNvPr id="4" name="Прямоугольник 3"/>
          <p:cNvSpPr/>
          <p:nvPr/>
        </p:nvSpPr>
        <p:spPr>
          <a:xfrm>
            <a:off x="2057400" y="1640919"/>
            <a:ext cx="6781800" cy="2092881"/>
          </a:xfrm>
          <a:prstGeom prst="rect">
            <a:avLst/>
          </a:prstGeom>
          <a:ln>
            <a:solidFill>
              <a:schemeClr val="accent3">
                <a:lumMod val="75000"/>
              </a:schemeClr>
            </a:solidFill>
          </a:ln>
        </p:spPr>
        <p:txBody>
          <a:bodyPr wrap="square">
            <a:spAutoFit/>
          </a:bodyPr>
          <a:lstStyle/>
          <a:p>
            <a:pPr algn="just"/>
            <a:r>
              <a:rPr lang="az-Latn-AZ" b="1" dirty="0" smtClean="0"/>
              <a:t>Mehdi Sadıq oğlu Əliyev</a:t>
            </a:r>
            <a:r>
              <a:rPr lang="az-Latn-AZ" dirty="0" smtClean="0"/>
              <a:t> – </a:t>
            </a:r>
            <a:r>
              <a:rPr lang="az-Latn-AZ" sz="1600" dirty="0" smtClean="0">
                <a:latin typeface="Times New Roman" pitchFamily="18" charset="0"/>
                <a:cs typeface="Times New Roman" pitchFamily="18" charset="0"/>
              </a:rPr>
              <a:t>1907-ci ildə Gəncə şəhərində anadan olmuşdur.O, yeni yaradılmış Azərbaycan Pedaqoji İnstitutda 1931-1935 illərdə dekan vəzifəsində çalışmış və sonra isə elmi-pedaqoji fəaliyyətini ADU-da davam etdirmişdir.1944-cü ildə ADU-nin fizika-riyaziyyat fakültəsinə dekan vəzifəsinə seçilmiş. M.Əliyev 1952-ci ildə ADU-nun prorektoru kimi daha məsul və daha şərəfli vəzifəyə təyin edilmişdir. 1962-ci ildə Azərbaycan Pedaqoji İnstituta rektor təyin edilmişdir. 1965-ci ildə M. Əliyev ADU-nun rektoru təyin edilmiş və bu vəzifəni 1970-ci ilə kimi böyük uğurla icra etmişdir. </a:t>
            </a:r>
            <a:endParaRPr lang="ru-RU" sz="1600" dirty="0">
              <a:latin typeface="Times New Roman" pitchFamily="18" charset="0"/>
              <a:cs typeface="Times New Roman" pitchFamily="18" charset="0"/>
            </a:endParaRPr>
          </a:p>
        </p:txBody>
      </p:sp>
      <p:pic>
        <p:nvPicPr>
          <p:cNvPr id="1027" name="Picture 17" descr="Описание: esas"/>
          <p:cNvPicPr>
            <a:picLocks noChangeAspect="1" noChangeArrowheads="1"/>
          </p:cNvPicPr>
          <p:nvPr/>
        </p:nvPicPr>
        <p:blipFill>
          <a:blip r:embed="rId3" cstate="print"/>
          <a:srcRect/>
          <a:stretch>
            <a:fillRect/>
          </a:stretch>
        </p:blipFill>
        <p:spPr bwMode="auto">
          <a:xfrm>
            <a:off x="7135813" y="4349750"/>
            <a:ext cx="1550987" cy="2127250"/>
          </a:xfrm>
          <a:prstGeom prst="rect">
            <a:avLst/>
          </a:prstGeom>
          <a:ln>
            <a:noFill/>
          </a:ln>
          <a:effectLst>
            <a:outerShdw blurRad="292100" dist="139700" dir="2700000" algn="tl" rotWithShape="0">
              <a:srgbClr val="333333">
                <a:alpha val="65000"/>
              </a:srgbClr>
            </a:outerShdw>
          </a:effectLst>
        </p:spPr>
      </p:pic>
      <p:sp>
        <p:nvSpPr>
          <p:cNvPr id="6" name="Прямоугольник 5"/>
          <p:cNvSpPr/>
          <p:nvPr/>
        </p:nvSpPr>
        <p:spPr>
          <a:xfrm>
            <a:off x="457200" y="4357807"/>
            <a:ext cx="6477000" cy="1661993"/>
          </a:xfrm>
          <a:prstGeom prst="rect">
            <a:avLst/>
          </a:prstGeom>
          <a:ln>
            <a:solidFill>
              <a:schemeClr val="accent3">
                <a:lumMod val="75000"/>
              </a:schemeClr>
            </a:solidFill>
          </a:ln>
        </p:spPr>
        <p:txBody>
          <a:bodyPr wrap="square">
            <a:spAutoFit/>
          </a:bodyPr>
          <a:lstStyle/>
          <a:p>
            <a:pPr algn="just"/>
            <a:r>
              <a:rPr lang="az-Latn-AZ" b="1" dirty="0" smtClean="0"/>
              <a:t>Məmməd Abbas oğlu Abdullayev </a:t>
            </a:r>
            <a:r>
              <a:rPr lang="az-Latn-AZ" sz="1600" dirty="0" smtClean="0">
                <a:latin typeface="Times New Roman" pitchFamily="18" charset="0"/>
                <a:cs typeface="Times New Roman" pitchFamily="18" charset="0"/>
              </a:rPr>
              <a:t>1903-сü ildə Qazax rayonunun Daşkəsəmən kəndində anadan olmuşdur. Məmməd müəllim riyaziyyat-fizika elmləri  alimlik dərəcəsi almış ilk azərbaycan fiziklərindəndir. ADU-nun(indiki BDU) 1940-1960-ci illərdə ən görkəmli müəllimlərdən olmuşdur. Məmməd Abbas oğlu Abdullayev 1972-ci ildə vəfat etmişdir.</a:t>
            </a:r>
            <a:endParaRPr lang="ru-RU" sz="1600" dirty="0" smtClean="0">
              <a:latin typeface="Times New Roman" pitchFamily="18" charset="0"/>
              <a:cs typeface="Times New Roman" pitchFamily="18" charset="0"/>
            </a:endParaRPr>
          </a:p>
        </p:txBody>
      </p:sp>
      <p:cxnSp>
        <p:nvCxnSpPr>
          <p:cNvPr id="8" name="Прямая соединительная линия 7"/>
          <p:cNvCxnSpPr/>
          <p:nvPr/>
        </p:nvCxnSpPr>
        <p:spPr>
          <a:xfrm>
            <a:off x="381000" y="4038600"/>
            <a:ext cx="83820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after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additive="base">
                                        <p:cTn id="7" dur="500" fill="hold"/>
                                        <p:tgtEl>
                                          <p:spTgt spid="1026"/>
                                        </p:tgtEl>
                                        <p:attrNameLst>
                                          <p:attrName>ppt_x</p:attrName>
                                        </p:attrNameLst>
                                      </p:cBhvr>
                                      <p:tavLst>
                                        <p:tav tm="0">
                                          <p:val>
                                            <p:strVal val="1+#ppt_w/2"/>
                                          </p:val>
                                        </p:tav>
                                        <p:tav tm="100000">
                                          <p:val>
                                            <p:strVal val="#ppt_x"/>
                                          </p:val>
                                        </p:tav>
                                      </p:tavLst>
                                    </p:anim>
                                    <p:anim calcmode="lin" valueType="num">
                                      <p:cBhvr additive="base">
                                        <p:cTn id="8" dur="500" fill="hold"/>
                                        <p:tgtEl>
                                          <p:spTgt spid="102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4">
                                            <p:bg/>
                                          </p:spTgt>
                                        </p:tgtEl>
                                        <p:attrNameLst>
                                          <p:attrName>style.visibility</p:attrName>
                                        </p:attrNameLst>
                                      </p:cBhvr>
                                      <p:to>
                                        <p:strVal val="visible"/>
                                      </p:to>
                                    </p:set>
                                    <p:animEffect transition="in" filter="fade">
                                      <p:cBhvr>
                                        <p:cTn id="12" dur="1000"/>
                                        <p:tgtEl>
                                          <p:spTgt spid="4">
                                            <p:bg/>
                                          </p:spTgt>
                                        </p:tgtEl>
                                      </p:cBhvr>
                                    </p:animEffect>
                                  </p:childTnLst>
                                </p:cTn>
                              </p:par>
                            </p:childTnLst>
                          </p:cTn>
                        </p:par>
                        <p:par>
                          <p:cTn id="13" fill="hold">
                            <p:stCondLst>
                              <p:cond delay="1500"/>
                            </p:stCondLst>
                            <p:childTnLst>
                              <p:par>
                                <p:cTn id="14" presetID="10" presetClass="entr" presetSubtype="0" fill="hold" grpId="0" nodeType="afterEffect">
                                  <p:stCondLst>
                                    <p:cond delay="0"/>
                                  </p:stCondLst>
                                  <p:childTnLst>
                                    <p:set>
                                      <p:cBhvr>
                                        <p:cTn id="15" dur="1" fill="hold">
                                          <p:stCondLst>
                                            <p:cond delay="0"/>
                                          </p:stCondLst>
                                        </p:cTn>
                                        <p:tgtEl>
                                          <p:spTgt spid="4">
                                            <p:txEl>
                                              <p:pRg st="0" end="0"/>
                                            </p:txEl>
                                          </p:spTgt>
                                        </p:tgtEl>
                                        <p:attrNameLst>
                                          <p:attrName>style.visibility</p:attrName>
                                        </p:attrNameLst>
                                      </p:cBhvr>
                                      <p:to>
                                        <p:strVal val="visible"/>
                                      </p:to>
                                    </p:set>
                                    <p:animEffect transition="in" filter="fade">
                                      <p:cBhvr>
                                        <p:cTn id="16" dur="1000"/>
                                        <p:tgtEl>
                                          <p:spTgt spid="4">
                                            <p:txEl>
                                              <p:pRg st="0" end="0"/>
                                            </p:txEl>
                                          </p:spTgt>
                                        </p:tgtEl>
                                      </p:cBhvr>
                                    </p:animEffect>
                                  </p:childTnLst>
                                </p:cTn>
                              </p:par>
                            </p:childTnLst>
                          </p:cTn>
                        </p:par>
                        <p:par>
                          <p:cTn id="17" fill="hold">
                            <p:stCondLst>
                              <p:cond delay="2500"/>
                            </p:stCondLst>
                            <p:childTnLst>
                              <p:par>
                                <p:cTn id="18" presetID="2" presetClass="entr" presetSubtype="9" fill="hold" nodeType="afterEffect">
                                  <p:stCondLst>
                                    <p:cond delay="0"/>
                                  </p:stCondLst>
                                  <p:childTnLst>
                                    <p:set>
                                      <p:cBhvr>
                                        <p:cTn id="19" dur="1" fill="hold">
                                          <p:stCondLst>
                                            <p:cond delay="0"/>
                                          </p:stCondLst>
                                        </p:cTn>
                                        <p:tgtEl>
                                          <p:spTgt spid="1027"/>
                                        </p:tgtEl>
                                        <p:attrNameLst>
                                          <p:attrName>style.visibility</p:attrName>
                                        </p:attrNameLst>
                                      </p:cBhvr>
                                      <p:to>
                                        <p:strVal val="visible"/>
                                      </p:to>
                                    </p:set>
                                    <p:anim calcmode="lin" valueType="num">
                                      <p:cBhvr additive="base">
                                        <p:cTn id="20" dur="500" fill="hold"/>
                                        <p:tgtEl>
                                          <p:spTgt spid="1027"/>
                                        </p:tgtEl>
                                        <p:attrNameLst>
                                          <p:attrName>ppt_x</p:attrName>
                                        </p:attrNameLst>
                                      </p:cBhvr>
                                      <p:tavLst>
                                        <p:tav tm="0">
                                          <p:val>
                                            <p:strVal val="0-#ppt_w/2"/>
                                          </p:val>
                                        </p:tav>
                                        <p:tav tm="100000">
                                          <p:val>
                                            <p:strVal val="#ppt_x"/>
                                          </p:val>
                                        </p:tav>
                                      </p:tavLst>
                                    </p:anim>
                                    <p:anim calcmode="lin" valueType="num">
                                      <p:cBhvr additive="base">
                                        <p:cTn id="21" dur="500" fill="hold"/>
                                        <p:tgtEl>
                                          <p:spTgt spid="1027"/>
                                        </p:tgtEl>
                                        <p:attrNameLst>
                                          <p:attrName>ppt_y</p:attrName>
                                        </p:attrNameLst>
                                      </p:cBhvr>
                                      <p:tavLst>
                                        <p:tav tm="0">
                                          <p:val>
                                            <p:strVal val="0-#ppt_h/2"/>
                                          </p:val>
                                        </p:tav>
                                        <p:tav tm="100000">
                                          <p:val>
                                            <p:strVal val="#ppt_y"/>
                                          </p:val>
                                        </p:tav>
                                      </p:tavLst>
                                    </p:anim>
                                  </p:childTnLst>
                                </p:cTn>
                              </p:par>
                            </p:childTnLst>
                          </p:cTn>
                        </p:par>
                        <p:par>
                          <p:cTn id="22" fill="hold">
                            <p:stCondLst>
                              <p:cond delay="3000"/>
                            </p:stCondLst>
                            <p:childTnLst>
                              <p:par>
                                <p:cTn id="23" presetID="10" presetClass="entr" presetSubtype="0" fill="hold" grpId="0" nodeType="afterEffect">
                                  <p:stCondLst>
                                    <p:cond delay="0"/>
                                  </p:stCondLst>
                                  <p:childTnLst>
                                    <p:set>
                                      <p:cBhvr>
                                        <p:cTn id="24" dur="1" fill="hold">
                                          <p:stCondLst>
                                            <p:cond delay="0"/>
                                          </p:stCondLst>
                                        </p:cTn>
                                        <p:tgtEl>
                                          <p:spTgt spid="6">
                                            <p:bg/>
                                          </p:spTgt>
                                        </p:tgtEl>
                                        <p:attrNameLst>
                                          <p:attrName>style.visibility</p:attrName>
                                        </p:attrNameLst>
                                      </p:cBhvr>
                                      <p:to>
                                        <p:strVal val="visible"/>
                                      </p:to>
                                    </p:set>
                                    <p:animEffect transition="in" filter="fade">
                                      <p:cBhvr>
                                        <p:cTn id="25" dur="1000"/>
                                        <p:tgtEl>
                                          <p:spTgt spid="6">
                                            <p:bg/>
                                          </p:spTgt>
                                        </p:tgtEl>
                                      </p:cBhvr>
                                    </p:animEffect>
                                  </p:childTnLst>
                                </p:cTn>
                              </p:par>
                            </p:childTnLst>
                          </p:cTn>
                        </p:par>
                        <p:par>
                          <p:cTn id="26" fill="hold">
                            <p:stCondLst>
                              <p:cond delay="4000"/>
                            </p:stCondLst>
                            <p:childTnLst>
                              <p:par>
                                <p:cTn id="27" presetID="10" presetClass="entr" presetSubtype="0" fill="hold" grpId="0" nodeType="afterEffect">
                                  <p:stCondLst>
                                    <p:cond delay="0"/>
                                  </p:stCondLst>
                                  <p:childTnLst>
                                    <p:set>
                                      <p:cBhvr>
                                        <p:cTn id="28" dur="1" fill="hold">
                                          <p:stCondLst>
                                            <p:cond delay="0"/>
                                          </p:stCondLst>
                                        </p:cTn>
                                        <p:tgtEl>
                                          <p:spTgt spid="6">
                                            <p:txEl>
                                              <p:pRg st="0" end="0"/>
                                            </p:txEl>
                                          </p:spTgt>
                                        </p:tgtEl>
                                        <p:attrNameLst>
                                          <p:attrName>style.visibility</p:attrName>
                                        </p:attrNameLst>
                                      </p:cBhvr>
                                      <p:to>
                                        <p:strVal val="visible"/>
                                      </p:to>
                                    </p:set>
                                    <p:animEffect transition="in" filter="fade">
                                      <p:cBhvr>
                                        <p:cTn id="29" dur="10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P spid="6" grpId="0" build="p"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457200"/>
            <a:ext cx="7694735" cy="707886"/>
          </a:xfrm>
          <a:prstGeom prst="rect">
            <a:avLst/>
          </a:prstGeom>
          <a:noFill/>
        </p:spPr>
        <p:txBody>
          <a:bodyPr wrap="none" rtlCol="0">
            <a:spAutoFit/>
          </a:bodyPr>
          <a:lstStyle/>
          <a:p>
            <a:r>
              <a:rPr lang="az-Latn-AZ" sz="4000" dirty="0" smtClean="0">
                <a:solidFill>
                  <a:schemeClr val="tx2"/>
                </a:solidFill>
                <a:latin typeface="Times New Roman" pitchFamily="18" charset="0"/>
                <a:cs typeface="Times New Roman" pitchFamily="18" charset="0"/>
              </a:rPr>
              <a:t>Kafedranın yaradıcıları və rəhbərləri</a:t>
            </a:r>
            <a:endParaRPr lang="ru-RU" sz="4000" dirty="0" smtClean="0">
              <a:solidFill>
                <a:schemeClr val="tx2"/>
              </a:solidFill>
              <a:latin typeface="Times New Roman" pitchFamily="18" charset="0"/>
              <a:cs typeface="Times New Roman" pitchFamily="18" charset="0"/>
            </a:endParaRPr>
          </a:p>
        </p:txBody>
      </p:sp>
      <p:sp>
        <p:nvSpPr>
          <p:cNvPr id="3" name="Прямоугольник 2"/>
          <p:cNvSpPr/>
          <p:nvPr/>
        </p:nvSpPr>
        <p:spPr>
          <a:xfrm>
            <a:off x="152400" y="1143000"/>
            <a:ext cx="8763000" cy="1446550"/>
          </a:xfrm>
          <a:prstGeom prst="rect">
            <a:avLst/>
          </a:prstGeom>
          <a:ln>
            <a:solidFill>
              <a:schemeClr val="accent3">
                <a:lumMod val="75000"/>
              </a:schemeClr>
            </a:solidFill>
          </a:ln>
        </p:spPr>
        <p:txBody>
          <a:bodyPr wrap="square">
            <a:spAutoFit/>
          </a:bodyPr>
          <a:lstStyle/>
          <a:p>
            <a:pPr algn="just"/>
            <a:r>
              <a:rPr lang="az-Latn-AZ" b="1" dirty="0" smtClean="0"/>
              <a:t>Məmməd Əli Ugurlu oğlu Həşimzadə</a:t>
            </a:r>
            <a:r>
              <a:rPr lang="az-Latn-AZ" dirty="0" smtClean="0"/>
              <a:t> </a:t>
            </a:r>
            <a:r>
              <a:rPr lang="az-Latn-AZ" sz="1400" dirty="0" smtClean="0">
                <a:latin typeface="Times New Roman" pitchFamily="18" charset="0"/>
                <a:cs typeface="Times New Roman" pitchFamily="18" charset="0"/>
              </a:rPr>
              <a:t>1906-cı ildə Qəbələ rayonunun Zərəqən kəndində anadan olmuşdur. 1930-cu ildə ADU-nin məzunu olmuşdur. 1933-1936-cı illərdə Az.Dövlət Tibb İnst-nun  fizika kafedrasının assistenti olmuşdur. 1949-cu namizədlik dissertasiyasını müdafiə etmişdir. Görkəmli alim Nəsrəddin Tusinin elmi əsərlərinin tərcüməsini aparırdı. 1952-1959-cu illərdə Pedaqoji İnstitutda fizika kafedrasının müdiri vəzifəsində çalışmışdır. 1961-1975-ci illərdə ADU-nun kafedranın dosenti, 1975-ci ildən ömrünün son gününə qədər (1980) “Astrofizika” kafedrasında çalışmışdır.</a:t>
            </a:r>
            <a:endParaRPr lang="ru-RU" sz="1400" dirty="0">
              <a:latin typeface="Times New Roman" pitchFamily="18" charset="0"/>
              <a:cs typeface="Times New Roman" pitchFamily="18" charset="0"/>
            </a:endParaRPr>
          </a:p>
        </p:txBody>
      </p:sp>
      <p:cxnSp>
        <p:nvCxnSpPr>
          <p:cNvPr id="5" name="Прямая соединительная линия 4"/>
          <p:cNvCxnSpPr/>
          <p:nvPr/>
        </p:nvCxnSpPr>
        <p:spPr>
          <a:xfrm>
            <a:off x="381000" y="2667000"/>
            <a:ext cx="85344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6" name="Прямоугольник 5"/>
          <p:cNvSpPr/>
          <p:nvPr/>
        </p:nvSpPr>
        <p:spPr>
          <a:xfrm>
            <a:off x="1752600" y="2895600"/>
            <a:ext cx="7162800" cy="1231106"/>
          </a:xfrm>
          <a:prstGeom prst="rect">
            <a:avLst/>
          </a:prstGeom>
          <a:ln>
            <a:solidFill>
              <a:schemeClr val="accent3">
                <a:lumMod val="75000"/>
              </a:schemeClr>
            </a:solidFill>
          </a:ln>
        </p:spPr>
        <p:txBody>
          <a:bodyPr wrap="square">
            <a:spAutoFit/>
          </a:bodyPr>
          <a:lstStyle/>
          <a:p>
            <a:pPr algn="just"/>
            <a:r>
              <a:rPr lang="az-Latn-AZ" b="1" dirty="0" smtClean="0"/>
              <a:t>Mədət Həsən oğlu Sərdarlı </a:t>
            </a:r>
            <a:r>
              <a:rPr lang="az-Latn-AZ" sz="1400" dirty="0" smtClean="0">
                <a:latin typeface="Times New Roman" pitchFamily="18" charset="0"/>
                <a:cs typeface="Times New Roman" pitchFamily="18" charset="0"/>
              </a:rPr>
              <a:t>(1912-1988) - Qasım İsmayılov rayonunun Şəfəq kəndində anadan olmuşdur. Orta məktəbi bitirdikdən sonra Gəncə Pedoqoji texnikumuna daxil olmuşdu. 1931-ci ildən orta məktəbdə müəllim, dərs hissə müdiri, sonra isə direktor (1931-1935) işləmişdi. ADU-nun fizika-riyaziyyat fakültəsini bitirmiş (1940), həmin ildən kafedranın asistenti, sonra dosenti olmuşdur. Bir müddət Fizika fakültəsinin dekanı vəzifəsində çalışmışdır.</a:t>
            </a:r>
            <a:endParaRPr lang="ru-RU" sz="1400" dirty="0">
              <a:latin typeface="Times New Roman" pitchFamily="18" charset="0"/>
              <a:cs typeface="Times New Roman" pitchFamily="18" charset="0"/>
            </a:endParaRPr>
          </a:p>
        </p:txBody>
      </p:sp>
      <p:pic>
        <p:nvPicPr>
          <p:cNvPr id="7" name="Рисунок 6" descr="Abilova T.jpg"/>
          <p:cNvPicPr>
            <a:picLocks noChangeAspect="1"/>
          </p:cNvPicPr>
          <p:nvPr/>
        </p:nvPicPr>
        <p:blipFill>
          <a:blip r:embed="rId2" cstate="print"/>
          <a:srcRect l="52501" t="7680" r="27500" b="54575"/>
          <a:stretch>
            <a:fillRect/>
          </a:stretch>
        </p:blipFill>
        <p:spPr>
          <a:xfrm>
            <a:off x="7550727" y="4495800"/>
            <a:ext cx="1440873" cy="2057400"/>
          </a:xfrm>
          <a:prstGeom prst="rect">
            <a:avLst/>
          </a:prstGeom>
          <a:ln>
            <a:noFill/>
          </a:ln>
          <a:effectLst>
            <a:outerShdw blurRad="292100" dist="139700" dir="2700000" algn="tl" rotWithShape="0">
              <a:srgbClr val="333333">
                <a:alpha val="65000"/>
              </a:srgbClr>
            </a:outerShdw>
          </a:effectLst>
        </p:spPr>
      </p:pic>
      <p:sp>
        <p:nvSpPr>
          <p:cNvPr id="8" name="TextBox 7"/>
          <p:cNvSpPr txBox="1"/>
          <p:nvPr/>
        </p:nvSpPr>
        <p:spPr>
          <a:xfrm>
            <a:off x="228600" y="4460319"/>
            <a:ext cx="7239000" cy="2092881"/>
          </a:xfrm>
          <a:prstGeom prst="rect">
            <a:avLst/>
          </a:prstGeom>
          <a:noFill/>
          <a:ln>
            <a:solidFill>
              <a:schemeClr val="accent3">
                <a:lumMod val="75000"/>
              </a:schemeClr>
            </a:solidFill>
          </a:ln>
        </p:spPr>
        <p:txBody>
          <a:bodyPr wrap="square" rtlCol="0">
            <a:spAutoFit/>
          </a:bodyPr>
          <a:lstStyle/>
          <a:p>
            <a:pPr algn="just"/>
            <a:r>
              <a:rPr lang="en-US" sz="1400" b="1" dirty="0" smtClean="0">
                <a:cs typeface="Times New Roman" pitchFamily="18" charset="0"/>
              </a:rPr>
              <a:t>	            </a:t>
            </a:r>
            <a:r>
              <a:rPr lang="az-Latn-AZ" b="1" dirty="0" smtClean="0">
                <a:cs typeface="Times New Roman" pitchFamily="18" charset="0"/>
              </a:rPr>
              <a:t>Əbilova Tamilla Səttar </a:t>
            </a:r>
            <a:r>
              <a:rPr lang="az-Latn-AZ" dirty="0" smtClean="0">
                <a:latin typeface="Times New Roman" pitchFamily="18" charset="0"/>
                <a:cs typeface="Times New Roman" pitchFamily="18" charset="0"/>
              </a:rPr>
              <a:t>qızı </a:t>
            </a:r>
            <a:r>
              <a:rPr lang="az-Latn-AZ" sz="1400" dirty="0" smtClean="0">
                <a:latin typeface="Times New Roman" pitchFamily="18" charset="0"/>
                <a:cs typeface="Times New Roman" pitchFamily="18" charset="0"/>
              </a:rPr>
              <a:t>1937-ci ildə Bakı şəhərində anadan olmuşdur. Orta məktəbi qızıl medalla bitirmiş, ADU-nun fizika-riyaziyyat fakültəsinə daxil olmuş və1960-cı ildə fərqlənmə diplomu ilə bitirmişdir. Eyni zamanda musiqi təhsili də almışdır. “Neft-kimya problemləri” elmi-tədqiqat institutunda işləmişdir. Sonra BDU-nun fizika fakültəsinin “Optika və molekulyar fizika” kafedrasında keçmişdir. Moskvada prof.L.M. Qribovun rəhbərliyi öz dissertasiya işini müdafiə etmişdir. “Molekulyar fizika” fənnindən, “Molekulların rəqsi” ixtisas kursundan mühazirələr aparmış, “molekulyar spektroskopiya” laboratoriyasının yaranmasında yaxından iştirak etmişdir. Onun rəhbərliyi altında bir sıra namizədlik dissertasiyası müdafiə edilmişdir. O, 2004-cü ildə vəfat etmişdir. </a:t>
            </a:r>
            <a:endParaRPr lang="ru-RU" sz="1400" dirty="0">
              <a:latin typeface="Times New Roman" pitchFamily="18" charset="0"/>
              <a:cs typeface="Times New Roman" pitchFamily="18" charset="0"/>
            </a:endParaRPr>
          </a:p>
        </p:txBody>
      </p:sp>
      <p:cxnSp>
        <p:nvCxnSpPr>
          <p:cNvPr id="9" name="Прямая соединительная линия 8"/>
          <p:cNvCxnSpPr/>
          <p:nvPr/>
        </p:nvCxnSpPr>
        <p:spPr>
          <a:xfrm>
            <a:off x="533400" y="4267200"/>
            <a:ext cx="8534400" cy="1588"/>
          </a:xfrm>
          <a:prstGeom prst="line">
            <a:avLst/>
          </a:prstGeom>
        </p:spPr>
        <p:style>
          <a:lnRef idx="1">
            <a:schemeClr val="accent1"/>
          </a:lnRef>
          <a:fillRef idx="0">
            <a:schemeClr val="accent1"/>
          </a:fillRef>
          <a:effectRef idx="0">
            <a:schemeClr val="accent1"/>
          </a:effectRef>
          <a:fontRef idx="minor">
            <a:schemeClr val="tx1"/>
          </a:fontRef>
        </p:style>
      </p:cxnSp>
      <p:pic>
        <p:nvPicPr>
          <p:cNvPr id="19458" name="Picture 16" descr="Описание: Mədət Sərdarlı"/>
          <p:cNvPicPr>
            <a:picLocks noChangeAspect="1" noChangeArrowheads="1"/>
          </p:cNvPicPr>
          <p:nvPr/>
        </p:nvPicPr>
        <p:blipFill>
          <a:blip r:embed="rId3" cstate="print"/>
          <a:srcRect/>
          <a:stretch>
            <a:fillRect/>
          </a:stretch>
        </p:blipFill>
        <p:spPr bwMode="auto">
          <a:xfrm>
            <a:off x="152400" y="2655277"/>
            <a:ext cx="1447800" cy="1916723"/>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2000"/>
                                        <p:tgtEl>
                                          <p:spTgt spid="3">
                                            <p:bg/>
                                          </p:spTgt>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2000"/>
                                        <p:tgtEl>
                                          <p:spTgt spid="3">
                                            <p:txEl>
                                              <p:pRg st="0" end="0"/>
                                            </p:txEl>
                                          </p:spTgt>
                                        </p:tgtEl>
                                      </p:cBhvr>
                                    </p:animEffect>
                                  </p:childTnLst>
                                </p:cTn>
                              </p:par>
                            </p:childTnLst>
                          </p:cTn>
                        </p:par>
                        <p:par>
                          <p:cTn id="12" fill="hold">
                            <p:stCondLst>
                              <p:cond delay="4000"/>
                            </p:stCondLst>
                            <p:childTnLst>
                              <p:par>
                                <p:cTn id="13" presetID="2" presetClass="entr" presetSubtype="3" fill="hold" nodeType="afterEffect">
                                  <p:stCondLst>
                                    <p:cond delay="0"/>
                                  </p:stCondLst>
                                  <p:childTnLst>
                                    <p:set>
                                      <p:cBhvr>
                                        <p:cTn id="14" dur="1" fill="hold">
                                          <p:stCondLst>
                                            <p:cond delay="0"/>
                                          </p:stCondLst>
                                        </p:cTn>
                                        <p:tgtEl>
                                          <p:spTgt spid="19458"/>
                                        </p:tgtEl>
                                        <p:attrNameLst>
                                          <p:attrName>style.visibility</p:attrName>
                                        </p:attrNameLst>
                                      </p:cBhvr>
                                      <p:to>
                                        <p:strVal val="visible"/>
                                      </p:to>
                                    </p:set>
                                    <p:anim calcmode="lin" valueType="num">
                                      <p:cBhvr additive="base">
                                        <p:cTn id="15" dur="500" fill="hold"/>
                                        <p:tgtEl>
                                          <p:spTgt spid="19458"/>
                                        </p:tgtEl>
                                        <p:attrNameLst>
                                          <p:attrName>ppt_x</p:attrName>
                                        </p:attrNameLst>
                                      </p:cBhvr>
                                      <p:tavLst>
                                        <p:tav tm="0">
                                          <p:val>
                                            <p:strVal val="1+#ppt_w/2"/>
                                          </p:val>
                                        </p:tav>
                                        <p:tav tm="100000">
                                          <p:val>
                                            <p:strVal val="#ppt_x"/>
                                          </p:val>
                                        </p:tav>
                                      </p:tavLst>
                                    </p:anim>
                                    <p:anim calcmode="lin" valueType="num">
                                      <p:cBhvr additive="base">
                                        <p:cTn id="16" dur="500" fill="hold"/>
                                        <p:tgtEl>
                                          <p:spTgt spid="19458"/>
                                        </p:tgtEl>
                                        <p:attrNameLst>
                                          <p:attrName>ppt_y</p:attrName>
                                        </p:attrNameLst>
                                      </p:cBhvr>
                                      <p:tavLst>
                                        <p:tav tm="0">
                                          <p:val>
                                            <p:strVal val="0-#ppt_h/2"/>
                                          </p:val>
                                        </p:tav>
                                        <p:tav tm="100000">
                                          <p:val>
                                            <p:strVal val="#ppt_y"/>
                                          </p:val>
                                        </p:tav>
                                      </p:tavLst>
                                    </p:anim>
                                  </p:childTnLst>
                                </p:cTn>
                              </p:par>
                            </p:childTnLst>
                          </p:cTn>
                        </p:par>
                        <p:par>
                          <p:cTn id="17" fill="hold">
                            <p:stCondLst>
                              <p:cond delay="4500"/>
                            </p:stCondLst>
                            <p:childTnLst>
                              <p:par>
                                <p:cTn id="18" presetID="10" presetClass="entr" presetSubtype="0" fill="hold" grpId="0" nodeType="afterEffect">
                                  <p:stCondLst>
                                    <p:cond delay="0"/>
                                  </p:stCondLst>
                                  <p:childTnLst>
                                    <p:set>
                                      <p:cBhvr>
                                        <p:cTn id="19" dur="1" fill="hold">
                                          <p:stCondLst>
                                            <p:cond delay="0"/>
                                          </p:stCondLst>
                                        </p:cTn>
                                        <p:tgtEl>
                                          <p:spTgt spid="6">
                                            <p:bg/>
                                          </p:spTgt>
                                        </p:tgtEl>
                                        <p:attrNameLst>
                                          <p:attrName>style.visibility</p:attrName>
                                        </p:attrNameLst>
                                      </p:cBhvr>
                                      <p:to>
                                        <p:strVal val="visible"/>
                                      </p:to>
                                    </p:set>
                                    <p:animEffect transition="in" filter="fade">
                                      <p:cBhvr>
                                        <p:cTn id="20" dur="500"/>
                                        <p:tgtEl>
                                          <p:spTgt spid="6">
                                            <p:bg/>
                                          </p:spTgt>
                                        </p:tgtEl>
                                      </p:cBhvr>
                                    </p:animEffect>
                                  </p:childTnLst>
                                </p:cTn>
                              </p:par>
                            </p:childTnLst>
                          </p:cTn>
                        </p:par>
                        <p:par>
                          <p:cTn id="21" fill="hold">
                            <p:stCondLst>
                              <p:cond delay="5000"/>
                            </p:stCondLst>
                            <p:childTnLst>
                              <p:par>
                                <p:cTn id="22" presetID="10" presetClass="entr" presetSubtype="0" fill="hold" grpId="0" nodeType="afterEffect">
                                  <p:stCondLst>
                                    <p:cond delay="0"/>
                                  </p:stCondLst>
                                  <p:childTnLst>
                                    <p:set>
                                      <p:cBhvr>
                                        <p:cTn id="23" dur="1" fill="hold">
                                          <p:stCondLst>
                                            <p:cond delay="0"/>
                                          </p:stCondLst>
                                        </p:cTn>
                                        <p:tgtEl>
                                          <p:spTgt spid="6">
                                            <p:txEl>
                                              <p:pRg st="0" end="0"/>
                                            </p:txEl>
                                          </p:spTgt>
                                        </p:tgtEl>
                                        <p:attrNameLst>
                                          <p:attrName>style.visibility</p:attrName>
                                        </p:attrNameLst>
                                      </p:cBhvr>
                                      <p:to>
                                        <p:strVal val="visible"/>
                                      </p:to>
                                    </p:set>
                                    <p:animEffect transition="in" filter="fade">
                                      <p:cBhvr>
                                        <p:cTn id="24" dur="500"/>
                                        <p:tgtEl>
                                          <p:spTgt spid="6">
                                            <p:txEl>
                                              <p:pRg st="0" end="0"/>
                                            </p:txEl>
                                          </p:spTgt>
                                        </p:tgtEl>
                                      </p:cBhvr>
                                    </p:animEffect>
                                  </p:childTnLst>
                                </p:cTn>
                              </p:par>
                            </p:childTnLst>
                          </p:cTn>
                        </p:par>
                        <p:par>
                          <p:cTn id="25" fill="hold">
                            <p:stCondLst>
                              <p:cond delay="5500"/>
                            </p:stCondLst>
                            <p:childTnLst>
                              <p:par>
                                <p:cTn id="26" presetID="2" presetClass="entr" presetSubtype="9" fill="hold" nodeType="after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additive="base">
                                        <p:cTn id="28" dur="500" fill="hold"/>
                                        <p:tgtEl>
                                          <p:spTgt spid="7"/>
                                        </p:tgtEl>
                                        <p:attrNameLst>
                                          <p:attrName>ppt_x</p:attrName>
                                        </p:attrNameLst>
                                      </p:cBhvr>
                                      <p:tavLst>
                                        <p:tav tm="0">
                                          <p:val>
                                            <p:strVal val="0-#ppt_w/2"/>
                                          </p:val>
                                        </p:tav>
                                        <p:tav tm="100000">
                                          <p:val>
                                            <p:strVal val="#ppt_x"/>
                                          </p:val>
                                        </p:tav>
                                      </p:tavLst>
                                    </p:anim>
                                    <p:anim calcmode="lin" valueType="num">
                                      <p:cBhvr additive="base">
                                        <p:cTn id="29" dur="500" fill="hold"/>
                                        <p:tgtEl>
                                          <p:spTgt spid="7"/>
                                        </p:tgtEl>
                                        <p:attrNameLst>
                                          <p:attrName>ppt_y</p:attrName>
                                        </p:attrNameLst>
                                      </p:cBhvr>
                                      <p:tavLst>
                                        <p:tav tm="0">
                                          <p:val>
                                            <p:strVal val="0-#ppt_h/2"/>
                                          </p:val>
                                        </p:tav>
                                        <p:tav tm="100000">
                                          <p:val>
                                            <p:strVal val="#ppt_y"/>
                                          </p:val>
                                        </p:tav>
                                      </p:tavLst>
                                    </p:anim>
                                  </p:childTnLst>
                                </p:cTn>
                              </p:par>
                            </p:childTnLst>
                          </p:cTn>
                        </p:par>
                        <p:par>
                          <p:cTn id="30" fill="hold">
                            <p:stCondLst>
                              <p:cond delay="6000"/>
                            </p:stCondLst>
                            <p:childTnLst>
                              <p:par>
                                <p:cTn id="31" presetID="10" presetClass="entr" presetSubtype="0" fill="hold" grpId="0" nodeType="afterEffect">
                                  <p:stCondLst>
                                    <p:cond delay="0"/>
                                  </p:stCondLst>
                                  <p:childTnLst>
                                    <p:set>
                                      <p:cBhvr>
                                        <p:cTn id="32" dur="1" fill="hold">
                                          <p:stCondLst>
                                            <p:cond delay="0"/>
                                          </p:stCondLst>
                                        </p:cTn>
                                        <p:tgtEl>
                                          <p:spTgt spid="8">
                                            <p:bg/>
                                          </p:spTgt>
                                        </p:tgtEl>
                                        <p:attrNameLst>
                                          <p:attrName>style.visibility</p:attrName>
                                        </p:attrNameLst>
                                      </p:cBhvr>
                                      <p:to>
                                        <p:strVal val="visible"/>
                                      </p:to>
                                    </p:set>
                                    <p:animEffect transition="in" filter="fade">
                                      <p:cBhvr>
                                        <p:cTn id="33" dur="500"/>
                                        <p:tgtEl>
                                          <p:spTgt spid="8">
                                            <p:bg/>
                                          </p:spTgt>
                                        </p:tgtEl>
                                      </p:cBhvr>
                                    </p:animEffect>
                                  </p:childTnLst>
                                </p:cTn>
                              </p:par>
                            </p:childTnLst>
                          </p:cTn>
                        </p:par>
                        <p:par>
                          <p:cTn id="34" fill="hold">
                            <p:stCondLst>
                              <p:cond delay="6500"/>
                            </p:stCondLst>
                            <p:childTnLst>
                              <p:par>
                                <p:cTn id="35" presetID="10" presetClass="entr" presetSubtype="0" fill="hold" grpId="0" nodeType="afterEffect">
                                  <p:stCondLst>
                                    <p:cond delay="0"/>
                                  </p:stCondLst>
                                  <p:childTnLst>
                                    <p:set>
                                      <p:cBhvr>
                                        <p:cTn id="36" dur="1" fill="hold">
                                          <p:stCondLst>
                                            <p:cond delay="0"/>
                                          </p:stCondLst>
                                        </p:cTn>
                                        <p:tgtEl>
                                          <p:spTgt spid="8">
                                            <p:txEl>
                                              <p:pRg st="0" end="0"/>
                                            </p:txEl>
                                          </p:spTgt>
                                        </p:tgtEl>
                                        <p:attrNameLst>
                                          <p:attrName>style.visibility</p:attrName>
                                        </p:attrNameLst>
                                      </p:cBhvr>
                                      <p:to>
                                        <p:strVal val="visible"/>
                                      </p:to>
                                    </p:set>
                                    <p:animEffect transition="in" filter="fade">
                                      <p:cBhvr>
                                        <p:cTn id="37"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animBg="1"/>
      <p:bldP spid="6" grpId="0" build="p" animBg="1"/>
      <p:bldP spid="8" grpId="0" build="p"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15" descr="Описание: adil mellim"/>
          <p:cNvPicPr>
            <a:picLocks noChangeAspect="1" noChangeArrowheads="1"/>
          </p:cNvPicPr>
          <p:nvPr/>
        </p:nvPicPr>
        <p:blipFill>
          <a:blip r:embed="rId2" cstate="print"/>
          <a:srcRect/>
          <a:stretch>
            <a:fillRect/>
          </a:stretch>
        </p:blipFill>
        <p:spPr bwMode="auto">
          <a:xfrm>
            <a:off x="381000" y="1524000"/>
            <a:ext cx="1485900" cy="2076450"/>
          </a:xfrm>
          <a:prstGeom prst="rect">
            <a:avLst/>
          </a:prstGeom>
          <a:ln>
            <a:noFill/>
          </a:ln>
          <a:effectLst>
            <a:outerShdw blurRad="292100" dist="139700" dir="2700000" algn="tl" rotWithShape="0">
              <a:srgbClr val="333333">
                <a:alpha val="65000"/>
              </a:srgbClr>
            </a:outerShdw>
          </a:effectLst>
        </p:spPr>
      </p:pic>
      <p:sp>
        <p:nvSpPr>
          <p:cNvPr id="3" name="TextBox 2"/>
          <p:cNvSpPr txBox="1"/>
          <p:nvPr/>
        </p:nvSpPr>
        <p:spPr>
          <a:xfrm>
            <a:off x="914400" y="663714"/>
            <a:ext cx="7694735" cy="707886"/>
          </a:xfrm>
          <a:prstGeom prst="rect">
            <a:avLst/>
          </a:prstGeom>
          <a:noFill/>
        </p:spPr>
        <p:txBody>
          <a:bodyPr wrap="none" rtlCol="0">
            <a:spAutoFit/>
          </a:bodyPr>
          <a:lstStyle/>
          <a:p>
            <a:r>
              <a:rPr lang="az-Latn-AZ" sz="4000" dirty="0" smtClean="0">
                <a:solidFill>
                  <a:schemeClr val="tx2"/>
                </a:solidFill>
                <a:latin typeface="Times New Roman" pitchFamily="18" charset="0"/>
                <a:cs typeface="Times New Roman" pitchFamily="18" charset="0"/>
              </a:rPr>
              <a:t>Kafedranın yaradıcıları və rəhbərləri</a:t>
            </a:r>
            <a:endParaRPr lang="ru-RU" sz="4000" dirty="0" smtClean="0">
              <a:solidFill>
                <a:schemeClr val="tx2"/>
              </a:solidFill>
              <a:latin typeface="Times New Roman" pitchFamily="18" charset="0"/>
              <a:cs typeface="Times New Roman" pitchFamily="18" charset="0"/>
            </a:endParaRPr>
          </a:p>
        </p:txBody>
      </p:sp>
      <p:sp>
        <p:nvSpPr>
          <p:cNvPr id="4" name="Прямоугольник 3"/>
          <p:cNvSpPr/>
          <p:nvPr/>
        </p:nvSpPr>
        <p:spPr>
          <a:xfrm>
            <a:off x="2057400" y="1524000"/>
            <a:ext cx="6781800" cy="2092881"/>
          </a:xfrm>
          <a:prstGeom prst="rect">
            <a:avLst/>
          </a:prstGeom>
          <a:ln>
            <a:solidFill>
              <a:schemeClr val="accent3">
                <a:lumMod val="75000"/>
              </a:schemeClr>
            </a:solidFill>
          </a:ln>
        </p:spPr>
        <p:txBody>
          <a:bodyPr wrap="square">
            <a:spAutoFit/>
          </a:bodyPr>
          <a:lstStyle/>
          <a:p>
            <a:pPr algn="just"/>
            <a:r>
              <a:rPr lang="az-Latn-AZ" b="1" dirty="0" smtClean="0">
                <a:cs typeface="Times New Roman" pitchFamily="18" charset="0"/>
              </a:rPr>
              <a:t>Adil Umud oğlu Mahmudov </a:t>
            </a:r>
            <a:r>
              <a:rPr lang="az-Latn-AZ" sz="1600" dirty="0" smtClean="0">
                <a:latin typeface="Times New Roman" pitchFamily="18" charset="0"/>
                <a:cs typeface="Times New Roman" pitchFamily="18" charset="0"/>
              </a:rPr>
              <a:t>23.02.1937-ci ildə Ucar rayonunun Quləbənd kəndində anadan olmuşdur. 1959-cu ildə Azərbaycan Dövlət Universitetinin fizika fakültəsi fərqlənmə diplomu ilə bitirmişdir. 1966-cı ildə namizədlik dissertasiyasını müdafiə etmiş, 1990-cı ildə Moskvanın Kimya Texnologiyası İnstitutunda doktorluq dissertasiyasını müdafiə edərək kimya elmləri doktoru alimlik dərəcəsi almışdır.1985-1990-cı illərdə “Optika və molekulyar fizika” kafedrasının müdiri vəzifəsində çalışmışdır. 05.09.2009-cu ildə vəfat etmişdir.</a:t>
            </a:r>
            <a:endParaRPr lang="ru-RU" sz="1600" dirty="0">
              <a:latin typeface="Times New Roman" pitchFamily="18" charset="0"/>
              <a:cs typeface="Times New Roman" pitchFamily="18" charset="0"/>
            </a:endParaRPr>
          </a:p>
        </p:txBody>
      </p:sp>
      <p:pic>
        <p:nvPicPr>
          <p:cNvPr id="3073" name="Picture 4" descr="Описание: faiq ehmedov"/>
          <p:cNvPicPr>
            <a:picLocks noChangeAspect="1" noChangeArrowheads="1"/>
          </p:cNvPicPr>
          <p:nvPr/>
        </p:nvPicPr>
        <p:blipFill>
          <a:blip r:embed="rId3" cstate="print"/>
          <a:srcRect/>
          <a:stretch>
            <a:fillRect/>
          </a:stretch>
        </p:blipFill>
        <p:spPr bwMode="auto">
          <a:xfrm>
            <a:off x="7364773" y="4038600"/>
            <a:ext cx="1550627" cy="2362200"/>
          </a:xfrm>
          <a:prstGeom prst="rect">
            <a:avLst/>
          </a:prstGeom>
          <a:ln>
            <a:noFill/>
          </a:ln>
          <a:effectLst>
            <a:outerShdw blurRad="292100" dist="139700" dir="2700000" algn="tl" rotWithShape="0">
              <a:srgbClr val="333333">
                <a:alpha val="65000"/>
              </a:srgbClr>
            </a:outerShdw>
          </a:effectLst>
        </p:spPr>
      </p:pic>
      <p:cxnSp>
        <p:nvCxnSpPr>
          <p:cNvPr id="6" name="Прямая соединительная линия 5"/>
          <p:cNvCxnSpPr/>
          <p:nvPr/>
        </p:nvCxnSpPr>
        <p:spPr>
          <a:xfrm>
            <a:off x="381000" y="3886200"/>
            <a:ext cx="85344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7" name="Прямоугольник 6"/>
          <p:cNvSpPr/>
          <p:nvPr/>
        </p:nvSpPr>
        <p:spPr>
          <a:xfrm>
            <a:off x="381000" y="4061698"/>
            <a:ext cx="6858000" cy="2339102"/>
          </a:xfrm>
          <a:prstGeom prst="rect">
            <a:avLst/>
          </a:prstGeom>
          <a:ln>
            <a:solidFill>
              <a:schemeClr val="accent3">
                <a:lumMod val="75000"/>
              </a:schemeClr>
            </a:solidFill>
          </a:ln>
        </p:spPr>
        <p:txBody>
          <a:bodyPr wrap="square">
            <a:spAutoFit/>
          </a:bodyPr>
          <a:lstStyle/>
          <a:p>
            <a:pPr algn="just"/>
            <a:r>
              <a:rPr lang="az-Latn-AZ" b="1" dirty="0" smtClean="0"/>
              <a:t>Faiq Abduləvvəl oğlu Əhmədov</a:t>
            </a:r>
            <a:r>
              <a:rPr lang="az-Latn-AZ" dirty="0" smtClean="0"/>
              <a:t> </a:t>
            </a:r>
            <a:r>
              <a:rPr lang="az-Latn-AZ" sz="1600" dirty="0" smtClean="0">
                <a:latin typeface="Times New Roman" pitchFamily="18" charset="0"/>
                <a:cs typeface="Times New Roman" pitchFamily="18" charset="0"/>
              </a:rPr>
              <a:t>16.10.1940-cı ildə Şəki şəhərində anadan olmuşdur. 1957-1962-ci illərdə BDU-nun fizika-riyaziyyat fakültəsində təhsil alib.1962-1965-ci illərdə M.V.Lomonosov adına Moskva Dövlət Universitetində aspirant olub. 1966-cı ildə fizika- riyaziyyat elmləri namizədi adını almışdır. 1992-ci ildə Rusiya Federasiyasının Elmlər Akademiyasının Kimyəvi Fizika İnstitutunda fizika-riyaziyyat elmləri doktoru adını almışdır.1994-2011-ci  ilədək “Optika və molekulyar fizika” kafedrasının professoru, kafedra müdiri vəzifəsində çalışmışdır. 1997-ci ildən -ömrünün sonunadək BDU-nun Appelyasiya Komissiyasının sədri vəzifəsində çalışmışdır.</a:t>
            </a:r>
            <a:endParaRPr lang="ru-RU" sz="16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afterEffect">
                                  <p:stCondLst>
                                    <p:cond delay="0"/>
                                  </p:stCondLst>
                                  <p:childTnLst>
                                    <p:set>
                                      <p:cBhvr>
                                        <p:cTn id="6" dur="1" fill="hold">
                                          <p:stCondLst>
                                            <p:cond delay="0"/>
                                          </p:stCondLst>
                                        </p:cTn>
                                        <p:tgtEl>
                                          <p:spTgt spid="20482"/>
                                        </p:tgtEl>
                                        <p:attrNameLst>
                                          <p:attrName>style.visibility</p:attrName>
                                        </p:attrNameLst>
                                      </p:cBhvr>
                                      <p:to>
                                        <p:strVal val="visible"/>
                                      </p:to>
                                    </p:set>
                                    <p:anim calcmode="lin" valueType="num">
                                      <p:cBhvr additive="base">
                                        <p:cTn id="7" dur="500" fill="hold"/>
                                        <p:tgtEl>
                                          <p:spTgt spid="20482"/>
                                        </p:tgtEl>
                                        <p:attrNameLst>
                                          <p:attrName>ppt_x</p:attrName>
                                        </p:attrNameLst>
                                      </p:cBhvr>
                                      <p:tavLst>
                                        <p:tav tm="0">
                                          <p:val>
                                            <p:strVal val="1+#ppt_w/2"/>
                                          </p:val>
                                        </p:tav>
                                        <p:tav tm="100000">
                                          <p:val>
                                            <p:strVal val="#ppt_x"/>
                                          </p:val>
                                        </p:tav>
                                      </p:tavLst>
                                    </p:anim>
                                    <p:anim calcmode="lin" valueType="num">
                                      <p:cBhvr additive="base">
                                        <p:cTn id="8" dur="500" fill="hold"/>
                                        <p:tgtEl>
                                          <p:spTgt spid="2048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4">
                                            <p:bg/>
                                          </p:spTgt>
                                        </p:tgtEl>
                                        <p:attrNameLst>
                                          <p:attrName>style.visibility</p:attrName>
                                        </p:attrNameLst>
                                      </p:cBhvr>
                                      <p:to>
                                        <p:strVal val="visible"/>
                                      </p:to>
                                    </p:set>
                                    <p:animEffect transition="in" filter="fade">
                                      <p:cBhvr>
                                        <p:cTn id="12" dur="1000"/>
                                        <p:tgtEl>
                                          <p:spTgt spid="4">
                                            <p:bg/>
                                          </p:spTgt>
                                        </p:tgtEl>
                                      </p:cBhvr>
                                    </p:animEffect>
                                  </p:childTnLst>
                                </p:cTn>
                              </p:par>
                            </p:childTnLst>
                          </p:cTn>
                        </p:par>
                        <p:par>
                          <p:cTn id="13" fill="hold">
                            <p:stCondLst>
                              <p:cond delay="1500"/>
                            </p:stCondLst>
                            <p:childTnLst>
                              <p:par>
                                <p:cTn id="14" presetID="10" presetClass="entr" presetSubtype="0" fill="hold" grpId="0" nodeType="afterEffect">
                                  <p:stCondLst>
                                    <p:cond delay="0"/>
                                  </p:stCondLst>
                                  <p:childTnLst>
                                    <p:set>
                                      <p:cBhvr>
                                        <p:cTn id="15" dur="1" fill="hold">
                                          <p:stCondLst>
                                            <p:cond delay="0"/>
                                          </p:stCondLst>
                                        </p:cTn>
                                        <p:tgtEl>
                                          <p:spTgt spid="4">
                                            <p:txEl>
                                              <p:pRg st="0" end="0"/>
                                            </p:txEl>
                                          </p:spTgt>
                                        </p:tgtEl>
                                        <p:attrNameLst>
                                          <p:attrName>style.visibility</p:attrName>
                                        </p:attrNameLst>
                                      </p:cBhvr>
                                      <p:to>
                                        <p:strVal val="visible"/>
                                      </p:to>
                                    </p:set>
                                    <p:animEffect transition="in" filter="fade">
                                      <p:cBhvr>
                                        <p:cTn id="16" dur="1000"/>
                                        <p:tgtEl>
                                          <p:spTgt spid="4">
                                            <p:txEl>
                                              <p:pRg st="0" end="0"/>
                                            </p:txEl>
                                          </p:spTgt>
                                        </p:tgtEl>
                                      </p:cBhvr>
                                    </p:animEffect>
                                  </p:childTnLst>
                                </p:cTn>
                              </p:par>
                            </p:childTnLst>
                          </p:cTn>
                        </p:par>
                        <p:par>
                          <p:cTn id="17" fill="hold">
                            <p:stCondLst>
                              <p:cond delay="2500"/>
                            </p:stCondLst>
                            <p:childTnLst>
                              <p:par>
                                <p:cTn id="18" presetID="2" presetClass="entr" presetSubtype="9" fill="hold" nodeType="afterEffect">
                                  <p:stCondLst>
                                    <p:cond delay="0"/>
                                  </p:stCondLst>
                                  <p:childTnLst>
                                    <p:set>
                                      <p:cBhvr>
                                        <p:cTn id="19" dur="1" fill="hold">
                                          <p:stCondLst>
                                            <p:cond delay="0"/>
                                          </p:stCondLst>
                                        </p:cTn>
                                        <p:tgtEl>
                                          <p:spTgt spid="3073"/>
                                        </p:tgtEl>
                                        <p:attrNameLst>
                                          <p:attrName>style.visibility</p:attrName>
                                        </p:attrNameLst>
                                      </p:cBhvr>
                                      <p:to>
                                        <p:strVal val="visible"/>
                                      </p:to>
                                    </p:set>
                                    <p:anim calcmode="lin" valueType="num">
                                      <p:cBhvr additive="base">
                                        <p:cTn id="20" dur="500" fill="hold"/>
                                        <p:tgtEl>
                                          <p:spTgt spid="3073"/>
                                        </p:tgtEl>
                                        <p:attrNameLst>
                                          <p:attrName>ppt_x</p:attrName>
                                        </p:attrNameLst>
                                      </p:cBhvr>
                                      <p:tavLst>
                                        <p:tav tm="0">
                                          <p:val>
                                            <p:strVal val="0-#ppt_w/2"/>
                                          </p:val>
                                        </p:tav>
                                        <p:tav tm="100000">
                                          <p:val>
                                            <p:strVal val="#ppt_x"/>
                                          </p:val>
                                        </p:tav>
                                      </p:tavLst>
                                    </p:anim>
                                    <p:anim calcmode="lin" valueType="num">
                                      <p:cBhvr additive="base">
                                        <p:cTn id="21" dur="500" fill="hold"/>
                                        <p:tgtEl>
                                          <p:spTgt spid="3073"/>
                                        </p:tgtEl>
                                        <p:attrNameLst>
                                          <p:attrName>ppt_y</p:attrName>
                                        </p:attrNameLst>
                                      </p:cBhvr>
                                      <p:tavLst>
                                        <p:tav tm="0">
                                          <p:val>
                                            <p:strVal val="0-#ppt_h/2"/>
                                          </p:val>
                                        </p:tav>
                                        <p:tav tm="100000">
                                          <p:val>
                                            <p:strVal val="#ppt_y"/>
                                          </p:val>
                                        </p:tav>
                                      </p:tavLst>
                                    </p:anim>
                                  </p:childTnLst>
                                </p:cTn>
                              </p:par>
                            </p:childTnLst>
                          </p:cTn>
                        </p:par>
                        <p:par>
                          <p:cTn id="22" fill="hold">
                            <p:stCondLst>
                              <p:cond delay="3000"/>
                            </p:stCondLst>
                            <p:childTnLst>
                              <p:par>
                                <p:cTn id="23" presetID="10" presetClass="entr" presetSubtype="0" fill="hold" grpId="0" nodeType="afterEffect">
                                  <p:stCondLst>
                                    <p:cond delay="0"/>
                                  </p:stCondLst>
                                  <p:childTnLst>
                                    <p:set>
                                      <p:cBhvr>
                                        <p:cTn id="24" dur="1" fill="hold">
                                          <p:stCondLst>
                                            <p:cond delay="0"/>
                                          </p:stCondLst>
                                        </p:cTn>
                                        <p:tgtEl>
                                          <p:spTgt spid="7">
                                            <p:bg/>
                                          </p:spTgt>
                                        </p:tgtEl>
                                        <p:attrNameLst>
                                          <p:attrName>style.visibility</p:attrName>
                                        </p:attrNameLst>
                                      </p:cBhvr>
                                      <p:to>
                                        <p:strVal val="visible"/>
                                      </p:to>
                                    </p:set>
                                    <p:animEffect transition="in" filter="fade">
                                      <p:cBhvr>
                                        <p:cTn id="25" dur="1000"/>
                                        <p:tgtEl>
                                          <p:spTgt spid="7">
                                            <p:bg/>
                                          </p:spTgt>
                                        </p:tgtEl>
                                      </p:cBhvr>
                                    </p:animEffect>
                                  </p:childTnLst>
                                </p:cTn>
                              </p:par>
                            </p:childTnLst>
                          </p:cTn>
                        </p:par>
                        <p:par>
                          <p:cTn id="26" fill="hold">
                            <p:stCondLst>
                              <p:cond delay="4000"/>
                            </p:stCondLst>
                            <p:childTnLst>
                              <p:par>
                                <p:cTn id="27" presetID="10" presetClass="entr" presetSubtype="0" fill="hold" grpId="0" nodeType="afterEffect">
                                  <p:stCondLst>
                                    <p:cond delay="0"/>
                                  </p:stCondLst>
                                  <p:childTnLst>
                                    <p:set>
                                      <p:cBhvr>
                                        <p:cTn id="28" dur="1" fill="hold">
                                          <p:stCondLst>
                                            <p:cond delay="0"/>
                                          </p:stCondLst>
                                        </p:cTn>
                                        <p:tgtEl>
                                          <p:spTgt spid="7">
                                            <p:txEl>
                                              <p:pRg st="0" end="0"/>
                                            </p:txEl>
                                          </p:spTgt>
                                        </p:tgtEl>
                                        <p:attrNameLst>
                                          <p:attrName>style.visibility</p:attrName>
                                        </p:attrNameLst>
                                      </p:cBhvr>
                                      <p:to>
                                        <p:strVal val="visible"/>
                                      </p:to>
                                    </p:set>
                                    <p:animEffect transition="in" filter="fade">
                                      <p:cBhvr>
                                        <p:cTn id="29" dur="10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P spid="7" grpId="0" build="p"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663714"/>
            <a:ext cx="7694735" cy="707886"/>
          </a:xfrm>
          <a:prstGeom prst="rect">
            <a:avLst/>
          </a:prstGeom>
          <a:noFill/>
        </p:spPr>
        <p:txBody>
          <a:bodyPr wrap="none" rtlCol="0">
            <a:spAutoFit/>
          </a:bodyPr>
          <a:lstStyle/>
          <a:p>
            <a:r>
              <a:rPr lang="az-Latn-AZ" sz="4000" dirty="0" smtClean="0">
                <a:solidFill>
                  <a:schemeClr val="tx2"/>
                </a:solidFill>
                <a:latin typeface="Times New Roman" pitchFamily="18" charset="0"/>
                <a:cs typeface="Times New Roman" pitchFamily="18" charset="0"/>
              </a:rPr>
              <a:t>Kafedranın yaradıcıları və rəhbərləri</a:t>
            </a:r>
            <a:endParaRPr lang="ru-RU" sz="4000" dirty="0" smtClean="0">
              <a:solidFill>
                <a:schemeClr val="tx2"/>
              </a:solidFill>
              <a:latin typeface="Times New Roman" pitchFamily="18" charset="0"/>
              <a:cs typeface="Times New Roman" pitchFamily="18" charset="0"/>
            </a:endParaRPr>
          </a:p>
        </p:txBody>
      </p:sp>
      <p:pic>
        <p:nvPicPr>
          <p:cNvPr id="21506" name="Picture 15" descr="Описание: Niftali_Qocayev"/>
          <p:cNvPicPr>
            <a:picLocks noChangeAspect="1" noChangeArrowheads="1"/>
          </p:cNvPicPr>
          <p:nvPr/>
        </p:nvPicPr>
        <p:blipFill>
          <a:blip r:embed="rId2" cstate="print"/>
          <a:srcRect/>
          <a:stretch>
            <a:fillRect/>
          </a:stretch>
        </p:blipFill>
        <p:spPr bwMode="auto">
          <a:xfrm>
            <a:off x="304799" y="1600200"/>
            <a:ext cx="1635651" cy="2057400"/>
          </a:xfrm>
          <a:prstGeom prst="rect">
            <a:avLst/>
          </a:prstGeom>
          <a:ln>
            <a:noFill/>
          </a:ln>
          <a:effectLst>
            <a:outerShdw blurRad="292100" dist="139700" dir="2700000" algn="tl" rotWithShape="0">
              <a:srgbClr val="333333">
                <a:alpha val="65000"/>
              </a:srgbClr>
            </a:outerShdw>
          </a:effectLst>
        </p:spPr>
      </p:pic>
      <p:sp>
        <p:nvSpPr>
          <p:cNvPr id="5" name="Прямоугольник 4"/>
          <p:cNvSpPr/>
          <p:nvPr/>
        </p:nvSpPr>
        <p:spPr>
          <a:xfrm>
            <a:off x="2133600" y="1658541"/>
            <a:ext cx="6705600" cy="1846659"/>
          </a:xfrm>
          <a:prstGeom prst="rect">
            <a:avLst/>
          </a:prstGeom>
          <a:ln>
            <a:solidFill>
              <a:schemeClr val="accent3">
                <a:lumMod val="75000"/>
              </a:schemeClr>
            </a:solidFill>
          </a:ln>
        </p:spPr>
        <p:txBody>
          <a:bodyPr wrap="square">
            <a:spAutoFit/>
          </a:bodyPr>
          <a:lstStyle/>
          <a:p>
            <a:pPr algn="just"/>
            <a:r>
              <a:rPr lang="az-Latn-AZ" b="1" dirty="0" smtClean="0"/>
              <a:t>Niftalı Mehralı oğlu Qocayev-</a:t>
            </a:r>
            <a:r>
              <a:rPr lang="en-US" sz="1600" dirty="0" smtClean="0">
                <a:latin typeface="Times New Roman" pitchFamily="18" charset="0"/>
                <a:cs typeface="Times New Roman" pitchFamily="18" charset="0"/>
              </a:rPr>
              <a:t>1936-cı </a:t>
            </a:r>
            <a:r>
              <a:rPr lang="en-US" sz="1600" dirty="0" err="1" smtClean="0">
                <a:latin typeface="Times New Roman" pitchFamily="18" charset="0"/>
                <a:cs typeface="Times New Roman" pitchFamily="18" charset="0"/>
              </a:rPr>
              <a:t>il</a:t>
            </a:r>
            <a:r>
              <a:rPr lang="en-US" sz="1600" dirty="0" smtClean="0">
                <a:latin typeface="Times New Roman" pitchFamily="18" charset="0"/>
                <a:cs typeface="Times New Roman" pitchFamily="18" charset="0"/>
              </a:rPr>
              <a:t> 18 </a:t>
            </a:r>
            <a:r>
              <a:rPr lang="en-US" sz="1600" dirty="0" err="1" smtClean="0">
                <a:latin typeface="Times New Roman" pitchFamily="18" charset="0"/>
                <a:cs typeface="Times New Roman" pitchFamily="18" charset="0"/>
              </a:rPr>
              <a:t>oktyabrda</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Qərbi</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Azərbaycanın</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Dilican</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rayonunun</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Göyərçin</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kəndində</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anadan</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olmuşdur</a:t>
            </a:r>
            <a:r>
              <a:rPr lang="en-US" sz="1600" dirty="0" smtClean="0">
                <a:latin typeface="Times New Roman" pitchFamily="18" charset="0"/>
                <a:cs typeface="Times New Roman" pitchFamily="18" charset="0"/>
              </a:rPr>
              <a:t>.</a:t>
            </a:r>
            <a:r>
              <a:rPr lang="az-Latn-AZ" sz="1600" dirty="0" smtClean="0">
                <a:latin typeface="Times New Roman" pitchFamily="18" charset="0"/>
                <a:cs typeface="Times New Roman" pitchFamily="18" charset="0"/>
              </a:rPr>
              <a:t> </a:t>
            </a:r>
            <a:r>
              <a:rPr lang="en-US" sz="1600" dirty="0" smtClean="0">
                <a:latin typeface="Times New Roman" pitchFamily="18" charset="0"/>
                <a:cs typeface="Times New Roman" pitchFamily="18" charset="0"/>
              </a:rPr>
              <a:t>1953-cü </a:t>
            </a:r>
            <a:r>
              <a:rPr lang="en-US" sz="1600" dirty="0" err="1" smtClean="0">
                <a:latin typeface="Times New Roman" pitchFamily="18" charset="0"/>
                <a:cs typeface="Times New Roman" pitchFamily="18" charset="0"/>
              </a:rPr>
              <a:t>ildə</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orta</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məktəbi</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qızıl</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medalla</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bitirmişdir</a:t>
            </a:r>
            <a:r>
              <a:rPr lang="az-Latn-AZ" sz="1600" dirty="0" smtClean="0">
                <a:latin typeface="Times New Roman" pitchFamily="18" charset="0"/>
                <a:cs typeface="Times New Roman" pitchFamily="18" charset="0"/>
              </a:rPr>
              <a:t>.</a:t>
            </a:r>
            <a:r>
              <a:rPr lang="en-US" sz="1600" dirty="0" smtClean="0">
                <a:latin typeface="Times New Roman" pitchFamily="18" charset="0"/>
                <a:cs typeface="Times New Roman" pitchFamily="18" charset="0"/>
              </a:rPr>
              <a:t> 1958</a:t>
            </a:r>
            <a:r>
              <a:rPr lang="az-Latn-AZ" sz="1600" dirty="0" smtClean="0">
                <a:latin typeface="Times New Roman" pitchFamily="18" charset="0"/>
                <a:cs typeface="Times New Roman" pitchFamily="18" charset="0"/>
              </a:rPr>
              <a:t>-ci ildə</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Bakı</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Dövlət</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Universiteti</a:t>
            </a:r>
            <a:r>
              <a:rPr lang="az-Latn-AZ" sz="1600" dirty="0" smtClean="0">
                <a:latin typeface="Times New Roman" pitchFamily="18" charset="0"/>
                <a:cs typeface="Times New Roman" pitchFamily="18" charset="0"/>
              </a:rPr>
              <a:t>nin</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fizika</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fakültəsi</a:t>
            </a:r>
            <a:r>
              <a:rPr lang="az-Latn-AZ" sz="1600" dirty="0" smtClean="0">
                <a:latin typeface="Times New Roman" pitchFamily="18" charset="0"/>
                <a:cs typeface="Times New Roman" pitchFamily="18" charset="0"/>
              </a:rPr>
              <a:t>nin</a:t>
            </a:r>
            <a:r>
              <a:rPr lang="en-US" sz="1600" dirty="0" smtClean="0">
                <a:latin typeface="Times New Roman" pitchFamily="18" charset="0"/>
                <a:cs typeface="Times New Roman" pitchFamily="18" charset="0"/>
              </a:rPr>
              <a:t> </a:t>
            </a:r>
            <a:r>
              <a:rPr lang="az-Latn-AZ" sz="1600" dirty="0" smtClean="0">
                <a:latin typeface="Times New Roman" pitchFamily="18" charset="0"/>
                <a:cs typeface="Times New Roman" pitchFamily="18" charset="0"/>
              </a:rPr>
              <a:t>“N</a:t>
            </a:r>
            <a:r>
              <a:rPr lang="en-US" sz="1600" dirty="0" err="1" smtClean="0">
                <a:latin typeface="Times New Roman" pitchFamily="18" charset="0"/>
                <a:cs typeface="Times New Roman" pitchFamily="18" charset="0"/>
              </a:rPr>
              <a:t>əzəri</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fizika</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kafedrası</a:t>
            </a:r>
            <a:r>
              <a:rPr lang="az-Latn-AZ" sz="1600" dirty="0" smtClean="0">
                <a:latin typeface="Times New Roman" pitchFamily="18" charset="0"/>
                <a:cs typeface="Times New Roman" pitchFamily="18" charset="0"/>
              </a:rPr>
              <a:t>”-nı bitirmişdir.</a:t>
            </a:r>
            <a:r>
              <a:rPr lang="en-US" sz="1600" dirty="0" smtClean="0">
                <a:latin typeface="Times New Roman" pitchFamily="18" charset="0"/>
                <a:cs typeface="Times New Roman" pitchFamily="18" charset="0"/>
              </a:rPr>
              <a:t> </a:t>
            </a:r>
            <a:r>
              <a:rPr lang="en-US" sz="1600" dirty="0" smtClean="0"/>
              <a:t>1968 – 1984-c</a:t>
            </a:r>
            <a:r>
              <a:rPr lang="az-Latn-AZ" sz="1600" dirty="0" smtClean="0"/>
              <a:t>ü illərdə</a:t>
            </a:r>
            <a:r>
              <a:rPr lang="en-US" sz="1600" dirty="0" smtClean="0"/>
              <a:t> “</a:t>
            </a:r>
            <a:r>
              <a:rPr lang="en-US" sz="1600" dirty="0" err="1" smtClean="0"/>
              <a:t>Optika</a:t>
            </a:r>
            <a:r>
              <a:rPr lang="en-US" sz="1600" dirty="0" smtClean="0"/>
              <a:t> </a:t>
            </a:r>
            <a:r>
              <a:rPr lang="en-US" sz="1600" dirty="0" err="1" smtClean="0"/>
              <a:t>və</a:t>
            </a:r>
            <a:r>
              <a:rPr lang="en-US" sz="1600" dirty="0" smtClean="0"/>
              <a:t> </a:t>
            </a:r>
            <a:r>
              <a:rPr lang="en-US" sz="1600" dirty="0" err="1" smtClean="0"/>
              <a:t>molekulyar</a:t>
            </a:r>
            <a:r>
              <a:rPr lang="en-US" sz="1600" dirty="0" smtClean="0"/>
              <a:t> </a:t>
            </a:r>
            <a:r>
              <a:rPr lang="en-US" sz="1600" dirty="0" err="1" smtClean="0"/>
              <a:t>fizika</a:t>
            </a:r>
            <a:r>
              <a:rPr lang="en-US" sz="1600" dirty="0" smtClean="0"/>
              <a:t>” </a:t>
            </a:r>
            <a:r>
              <a:rPr lang="en-US" sz="1600" dirty="0" err="1" smtClean="0"/>
              <a:t>kafedrasının</a:t>
            </a:r>
            <a:r>
              <a:rPr lang="en-US" sz="1600" dirty="0" smtClean="0"/>
              <a:t> </a:t>
            </a:r>
            <a:r>
              <a:rPr lang="en-US" sz="1600" dirty="0" err="1" smtClean="0"/>
              <a:t>müdiri</a:t>
            </a:r>
            <a:r>
              <a:rPr lang="az-Latn-AZ" sz="1600" dirty="0" smtClean="0"/>
              <a:t> olmuşdur.</a:t>
            </a:r>
            <a:r>
              <a:rPr lang="en-US" sz="1600" dirty="0" smtClean="0">
                <a:latin typeface="Times New Roman" pitchFamily="18" charset="0"/>
                <a:cs typeface="Times New Roman" pitchFamily="18" charset="0"/>
              </a:rPr>
              <a:t> 1979</a:t>
            </a:r>
            <a:r>
              <a:rPr lang="az-Latn-AZ" sz="1600" dirty="0" smtClean="0">
                <a:latin typeface="Times New Roman" pitchFamily="18" charset="0"/>
                <a:cs typeface="Times New Roman" pitchFamily="18" charset="0"/>
              </a:rPr>
              <a:t>-cu ildə</a:t>
            </a:r>
            <a:r>
              <a:rPr lang="en-US" sz="1600" dirty="0" smtClean="0">
                <a:latin typeface="Times New Roman" pitchFamily="18" charset="0"/>
                <a:cs typeface="Times New Roman" pitchFamily="18" charset="0"/>
              </a:rPr>
              <a:t> </a:t>
            </a:r>
            <a:r>
              <a:rPr lang="az-Latn-AZ" sz="1600" dirty="0" smtClean="0">
                <a:latin typeface="Times New Roman" pitchFamily="18" charset="0"/>
                <a:cs typeface="Times New Roman" pitchFamily="18" charset="0"/>
              </a:rPr>
              <a:t>p</a:t>
            </a:r>
            <a:r>
              <a:rPr lang="en-US" sz="1600" dirty="0" err="1" smtClean="0">
                <a:latin typeface="Times New Roman" pitchFamily="18" charset="0"/>
                <a:cs typeface="Times New Roman" pitchFamily="18" charset="0"/>
              </a:rPr>
              <a:t>rofessor</a:t>
            </a:r>
            <a:r>
              <a:rPr lang="az-Latn-AZ" sz="1600" dirty="0" smtClean="0">
                <a:latin typeface="Times New Roman" pitchFamily="18" charset="0"/>
                <a:cs typeface="Times New Roman" pitchFamily="18" charset="0"/>
              </a:rPr>
              <a:t> adını qazanıb.200</a:t>
            </a:r>
            <a:r>
              <a:rPr lang="en-US" sz="1600" dirty="0" smtClean="0">
                <a:latin typeface="Times New Roman" pitchFamily="18" charset="0"/>
                <a:cs typeface="Times New Roman" pitchFamily="18" charset="0"/>
              </a:rPr>
              <a:t>3</a:t>
            </a:r>
            <a:r>
              <a:rPr lang="az-Latn-AZ" sz="1600" dirty="0" smtClean="0">
                <a:latin typeface="Times New Roman" pitchFamily="18" charset="0"/>
                <a:cs typeface="Times New Roman" pitchFamily="18" charset="0"/>
              </a:rPr>
              <a:t>-cü ildə</a:t>
            </a:r>
            <a:r>
              <a:rPr lang="en-US" sz="1600" dirty="0" smtClean="0">
                <a:latin typeface="Times New Roman" pitchFamily="18" charset="0"/>
                <a:cs typeface="Times New Roman" pitchFamily="18" charset="0"/>
              </a:rPr>
              <a:t> </a:t>
            </a:r>
            <a:r>
              <a:rPr lang="az-Latn-AZ" sz="1600" dirty="0" smtClean="0">
                <a:latin typeface="Times New Roman" pitchFamily="18" charset="0"/>
                <a:cs typeface="Times New Roman" pitchFamily="18" charset="0"/>
              </a:rPr>
              <a:t>e</a:t>
            </a:r>
            <a:r>
              <a:rPr lang="en-US" sz="1600" dirty="0" err="1" smtClean="0">
                <a:latin typeface="Times New Roman" pitchFamily="18" charset="0"/>
                <a:cs typeface="Times New Roman" pitchFamily="18" charset="0"/>
              </a:rPr>
              <a:t>lmlər</a:t>
            </a:r>
            <a:r>
              <a:rPr lang="en-US" sz="1600" dirty="0" smtClean="0">
                <a:latin typeface="Times New Roman" pitchFamily="18" charset="0"/>
                <a:cs typeface="Times New Roman" pitchFamily="18" charset="0"/>
              </a:rPr>
              <a:t> </a:t>
            </a:r>
            <a:r>
              <a:rPr lang="az-Latn-AZ" sz="1600" dirty="0" smtClean="0">
                <a:latin typeface="Times New Roman" pitchFamily="18" charset="0"/>
                <a:cs typeface="Times New Roman" pitchFamily="18" charset="0"/>
              </a:rPr>
              <a:t>doktorluq dissertasiyasını müdafiə edib. </a:t>
            </a:r>
            <a:endParaRPr lang="en-US" sz="1600" dirty="0">
              <a:latin typeface="Times New Roman" pitchFamily="18" charset="0"/>
              <a:cs typeface="Times New Roman" pitchFamily="18" charset="0"/>
            </a:endParaRPr>
          </a:p>
        </p:txBody>
      </p:sp>
      <p:cxnSp>
        <p:nvCxnSpPr>
          <p:cNvPr id="6" name="Прямая соединительная линия 5"/>
          <p:cNvCxnSpPr/>
          <p:nvPr/>
        </p:nvCxnSpPr>
        <p:spPr>
          <a:xfrm>
            <a:off x="381000" y="3886200"/>
            <a:ext cx="8534400" cy="1588"/>
          </a:xfrm>
          <a:prstGeom prst="line">
            <a:avLst/>
          </a:prstGeom>
        </p:spPr>
        <p:style>
          <a:lnRef idx="1">
            <a:schemeClr val="accent1"/>
          </a:lnRef>
          <a:fillRef idx="0">
            <a:schemeClr val="accent1"/>
          </a:fillRef>
          <a:effectRef idx="0">
            <a:schemeClr val="accent1"/>
          </a:effectRef>
          <a:fontRef idx="minor">
            <a:schemeClr val="tx1"/>
          </a:fontRef>
        </p:style>
      </p:cxnSp>
      <p:pic>
        <p:nvPicPr>
          <p:cNvPr id="21507" name="Picture 5" descr="Описание: rasim"/>
          <p:cNvPicPr>
            <a:picLocks noChangeAspect="1" noChangeArrowheads="1"/>
          </p:cNvPicPr>
          <p:nvPr/>
        </p:nvPicPr>
        <p:blipFill>
          <a:blip r:embed="rId3" cstate="print"/>
          <a:srcRect/>
          <a:stretch>
            <a:fillRect/>
          </a:stretch>
        </p:blipFill>
        <p:spPr bwMode="auto">
          <a:xfrm>
            <a:off x="7315200" y="4114800"/>
            <a:ext cx="1600200" cy="2117725"/>
          </a:xfrm>
          <a:prstGeom prst="rect">
            <a:avLst/>
          </a:prstGeom>
          <a:ln>
            <a:noFill/>
          </a:ln>
          <a:effectLst>
            <a:outerShdw blurRad="292100" dist="139700" dir="2700000" algn="tl" rotWithShape="0">
              <a:srgbClr val="333333">
                <a:alpha val="65000"/>
              </a:srgbClr>
            </a:outerShdw>
          </a:effectLst>
        </p:spPr>
      </p:pic>
      <p:sp>
        <p:nvSpPr>
          <p:cNvPr id="8" name="Прямоугольник 7"/>
          <p:cNvSpPr/>
          <p:nvPr/>
        </p:nvSpPr>
        <p:spPr>
          <a:xfrm>
            <a:off x="228600" y="4092476"/>
            <a:ext cx="6934200" cy="2092881"/>
          </a:xfrm>
          <a:prstGeom prst="rect">
            <a:avLst/>
          </a:prstGeom>
          <a:ln>
            <a:solidFill>
              <a:schemeClr val="accent3">
                <a:lumMod val="75000"/>
              </a:schemeClr>
            </a:solidFill>
          </a:ln>
        </p:spPr>
        <p:txBody>
          <a:bodyPr wrap="square">
            <a:spAutoFit/>
          </a:bodyPr>
          <a:lstStyle/>
          <a:p>
            <a:pPr algn="just"/>
            <a:r>
              <a:rPr lang="az-Latn-AZ" b="1" dirty="0" smtClean="0"/>
              <a:t>Rasim Qara oğlu Məmmədov </a:t>
            </a:r>
            <a:r>
              <a:rPr lang="en-US" sz="1600" dirty="0" smtClean="0">
                <a:latin typeface="Times New Roman" pitchFamily="18" charset="0"/>
                <a:cs typeface="Times New Roman" pitchFamily="18" charset="0"/>
              </a:rPr>
              <a:t>01.</a:t>
            </a:r>
            <a:r>
              <a:rPr lang="az-Latn-AZ" sz="1600" dirty="0" smtClean="0">
                <a:latin typeface="Times New Roman" pitchFamily="18" charset="0"/>
                <a:cs typeface="Times New Roman" pitchFamily="18" charset="0"/>
              </a:rPr>
              <a:t>06</a:t>
            </a:r>
            <a:r>
              <a:rPr lang="en-US" sz="1600" dirty="0" smtClean="0">
                <a:latin typeface="Times New Roman" pitchFamily="18" charset="0"/>
                <a:cs typeface="Times New Roman" pitchFamily="18" charset="0"/>
              </a:rPr>
              <a:t>.1950 - </a:t>
            </a:r>
            <a:r>
              <a:rPr lang="en-US" sz="1600" dirty="0" err="1" smtClean="0">
                <a:latin typeface="Times New Roman" pitchFamily="18" charset="0"/>
                <a:cs typeface="Times New Roman" pitchFamily="18" charset="0"/>
              </a:rPr>
              <a:t>Ermənistan</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Respublikasının</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Basarkeçər</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rayonunun</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Nərimanlı</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kəndində</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anadan</a:t>
            </a:r>
            <a:r>
              <a:rPr lang="en-US" sz="1600" dirty="0" smtClean="0">
                <a:latin typeface="Times New Roman" pitchFamily="18" charset="0"/>
                <a:cs typeface="Times New Roman" pitchFamily="18" charset="0"/>
              </a:rPr>
              <a:t> olub.1967 - </a:t>
            </a:r>
            <a:r>
              <a:rPr lang="en-US" sz="1600" dirty="0" err="1" smtClean="0">
                <a:latin typeface="Times New Roman" pitchFamily="18" charset="0"/>
                <a:cs typeface="Times New Roman" pitchFamily="18" charset="0"/>
              </a:rPr>
              <a:t>orta</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məktəbi</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Qızıl</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medal”la</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bitirib</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Azərbaycan</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Texniki</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Universitetin</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Avtomatika</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və</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Hesablama</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Texnikası</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fakültəsinə</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qəbul</a:t>
            </a:r>
            <a:r>
              <a:rPr lang="en-US" sz="1600" dirty="0" smtClean="0">
                <a:latin typeface="Times New Roman" pitchFamily="18" charset="0"/>
                <a:cs typeface="Times New Roman" pitchFamily="18" charset="0"/>
              </a:rPr>
              <a:t> olub.1971-1972 - </a:t>
            </a:r>
            <a:r>
              <a:rPr lang="en-US" sz="1600" dirty="0" err="1" smtClean="0">
                <a:latin typeface="Times New Roman" pitchFamily="18" charset="0"/>
                <a:cs typeface="Times New Roman" pitchFamily="18" charset="0"/>
              </a:rPr>
              <a:t>Moskva</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İdarəetmə</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Problemləri</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İnstitutunda</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təhsilini</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davam</a:t>
            </a:r>
            <a:r>
              <a:rPr lang="en-US" sz="1600" dirty="0" smtClean="0">
                <a:latin typeface="Times New Roman" pitchFamily="18" charset="0"/>
                <a:cs typeface="Times New Roman" pitchFamily="18" charset="0"/>
              </a:rPr>
              <a:t>.</a:t>
            </a:r>
            <a:r>
              <a:rPr lang="az-Latn-AZ" sz="1600" dirty="0" smtClean="0">
                <a:latin typeface="Times New Roman" pitchFamily="18" charset="0"/>
                <a:cs typeface="Times New Roman" pitchFamily="18" charset="0"/>
              </a:rPr>
              <a:t> </a:t>
            </a:r>
            <a:r>
              <a:rPr lang="en-US" sz="1600" dirty="0" smtClean="0">
                <a:latin typeface="Times New Roman" pitchFamily="18" charset="0"/>
                <a:cs typeface="Times New Roman" pitchFamily="18" charset="0"/>
              </a:rPr>
              <a:t>1976-1979 – B</a:t>
            </a:r>
            <a:r>
              <a:rPr lang="az-Latn-AZ" sz="1600" dirty="0" smtClean="0">
                <a:latin typeface="Times New Roman" pitchFamily="18" charset="0"/>
                <a:cs typeface="Times New Roman" pitchFamily="18" charset="0"/>
              </a:rPr>
              <a:t>DU-nun </a:t>
            </a:r>
            <a:r>
              <a:rPr lang="en-US" sz="1600" dirty="0" err="1" smtClean="0">
                <a:latin typeface="Times New Roman" pitchFamily="18" charset="0"/>
                <a:cs typeface="Times New Roman" pitchFamily="18" charset="0"/>
              </a:rPr>
              <a:t>Radiofizika</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ixtisası</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üzrə</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aspiranturasında</a:t>
            </a:r>
            <a:r>
              <a:rPr lang="en-US" sz="1600" dirty="0" smtClean="0">
                <a:latin typeface="Times New Roman" pitchFamily="18" charset="0"/>
                <a:cs typeface="Times New Roman" pitchFamily="18" charset="0"/>
              </a:rPr>
              <a:t> oxuyub.BDU </a:t>
            </a:r>
            <a:r>
              <a:rPr lang="en-US" sz="1600" dirty="0" err="1" smtClean="0">
                <a:latin typeface="Times New Roman" pitchFamily="18" charset="0"/>
                <a:cs typeface="Times New Roman" pitchFamily="18" charset="0"/>
              </a:rPr>
              <a:t>Elmi</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Şurasının</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üzvüdür</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Bakı</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Universiteti</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Xəbərləri</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jurnalının</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redaksiya</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heyyətinin</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və</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Respublika</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Jurnalistlər</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Birliyinin</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üzvüdür</a:t>
            </a:r>
            <a:r>
              <a:rPr lang="en-US" sz="1600" dirty="0" smtClean="0">
                <a:latin typeface="Times New Roman" pitchFamily="18" charset="0"/>
                <a:cs typeface="Times New Roman" pitchFamily="18" charset="0"/>
              </a:rPr>
              <a:t>.</a:t>
            </a:r>
            <a:endParaRPr lang="ru-RU" sz="16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afterEffect">
                                  <p:stCondLst>
                                    <p:cond delay="0"/>
                                  </p:stCondLst>
                                  <p:childTnLst>
                                    <p:set>
                                      <p:cBhvr>
                                        <p:cTn id="6" dur="1" fill="hold">
                                          <p:stCondLst>
                                            <p:cond delay="0"/>
                                          </p:stCondLst>
                                        </p:cTn>
                                        <p:tgtEl>
                                          <p:spTgt spid="21506"/>
                                        </p:tgtEl>
                                        <p:attrNameLst>
                                          <p:attrName>style.visibility</p:attrName>
                                        </p:attrNameLst>
                                      </p:cBhvr>
                                      <p:to>
                                        <p:strVal val="visible"/>
                                      </p:to>
                                    </p:set>
                                    <p:anim calcmode="lin" valueType="num">
                                      <p:cBhvr additive="base">
                                        <p:cTn id="7" dur="500" fill="hold"/>
                                        <p:tgtEl>
                                          <p:spTgt spid="21506"/>
                                        </p:tgtEl>
                                        <p:attrNameLst>
                                          <p:attrName>ppt_x</p:attrName>
                                        </p:attrNameLst>
                                      </p:cBhvr>
                                      <p:tavLst>
                                        <p:tav tm="0">
                                          <p:val>
                                            <p:strVal val="1+#ppt_w/2"/>
                                          </p:val>
                                        </p:tav>
                                        <p:tav tm="100000">
                                          <p:val>
                                            <p:strVal val="#ppt_x"/>
                                          </p:val>
                                        </p:tav>
                                      </p:tavLst>
                                    </p:anim>
                                    <p:anim calcmode="lin" valueType="num">
                                      <p:cBhvr additive="base">
                                        <p:cTn id="8" dur="500" fill="hold"/>
                                        <p:tgtEl>
                                          <p:spTgt spid="2150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5">
                                            <p:bg/>
                                          </p:spTgt>
                                        </p:tgtEl>
                                        <p:attrNameLst>
                                          <p:attrName>style.visibility</p:attrName>
                                        </p:attrNameLst>
                                      </p:cBhvr>
                                      <p:to>
                                        <p:strVal val="visible"/>
                                      </p:to>
                                    </p:set>
                                    <p:animEffect transition="in" filter="fade">
                                      <p:cBhvr>
                                        <p:cTn id="12" dur="1000"/>
                                        <p:tgtEl>
                                          <p:spTgt spid="5">
                                            <p:bg/>
                                          </p:spTgt>
                                        </p:tgtEl>
                                      </p:cBhvr>
                                    </p:animEffect>
                                  </p:childTnLst>
                                </p:cTn>
                              </p:par>
                            </p:childTnLst>
                          </p:cTn>
                        </p:par>
                        <p:par>
                          <p:cTn id="13" fill="hold">
                            <p:stCondLst>
                              <p:cond delay="1500"/>
                            </p:stCondLst>
                            <p:childTnLst>
                              <p:par>
                                <p:cTn id="14" presetID="10" presetClass="entr" presetSubtype="0" fill="hold" grpId="0" nodeType="afterEffect">
                                  <p:stCondLst>
                                    <p:cond delay="0"/>
                                  </p:stCondLst>
                                  <p:childTnLst>
                                    <p:set>
                                      <p:cBhvr>
                                        <p:cTn id="15" dur="1" fill="hold">
                                          <p:stCondLst>
                                            <p:cond delay="0"/>
                                          </p:stCondLst>
                                        </p:cTn>
                                        <p:tgtEl>
                                          <p:spTgt spid="5">
                                            <p:txEl>
                                              <p:pRg st="0" end="0"/>
                                            </p:txEl>
                                          </p:spTgt>
                                        </p:tgtEl>
                                        <p:attrNameLst>
                                          <p:attrName>style.visibility</p:attrName>
                                        </p:attrNameLst>
                                      </p:cBhvr>
                                      <p:to>
                                        <p:strVal val="visible"/>
                                      </p:to>
                                    </p:set>
                                    <p:animEffect transition="in" filter="fade">
                                      <p:cBhvr>
                                        <p:cTn id="16" dur="1000"/>
                                        <p:tgtEl>
                                          <p:spTgt spid="5">
                                            <p:txEl>
                                              <p:pRg st="0" end="0"/>
                                            </p:txEl>
                                          </p:spTgt>
                                        </p:tgtEl>
                                      </p:cBhvr>
                                    </p:animEffect>
                                  </p:childTnLst>
                                </p:cTn>
                              </p:par>
                            </p:childTnLst>
                          </p:cTn>
                        </p:par>
                        <p:par>
                          <p:cTn id="17" fill="hold">
                            <p:stCondLst>
                              <p:cond delay="2500"/>
                            </p:stCondLst>
                            <p:childTnLst>
                              <p:par>
                                <p:cTn id="18" presetID="2" presetClass="entr" presetSubtype="9" fill="hold" nodeType="afterEffect">
                                  <p:stCondLst>
                                    <p:cond delay="0"/>
                                  </p:stCondLst>
                                  <p:childTnLst>
                                    <p:set>
                                      <p:cBhvr>
                                        <p:cTn id="19" dur="1" fill="hold">
                                          <p:stCondLst>
                                            <p:cond delay="0"/>
                                          </p:stCondLst>
                                        </p:cTn>
                                        <p:tgtEl>
                                          <p:spTgt spid="21507"/>
                                        </p:tgtEl>
                                        <p:attrNameLst>
                                          <p:attrName>style.visibility</p:attrName>
                                        </p:attrNameLst>
                                      </p:cBhvr>
                                      <p:to>
                                        <p:strVal val="visible"/>
                                      </p:to>
                                    </p:set>
                                    <p:anim calcmode="lin" valueType="num">
                                      <p:cBhvr additive="base">
                                        <p:cTn id="20" dur="500" fill="hold"/>
                                        <p:tgtEl>
                                          <p:spTgt spid="21507"/>
                                        </p:tgtEl>
                                        <p:attrNameLst>
                                          <p:attrName>ppt_x</p:attrName>
                                        </p:attrNameLst>
                                      </p:cBhvr>
                                      <p:tavLst>
                                        <p:tav tm="0">
                                          <p:val>
                                            <p:strVal val="0-#ppt_w/2"/>
                                          </p:val>
                                        </p:tav>
                                        <p:tav tm="100000">
                                          <p:val>
                                            <p:strVal val="#ppt_x"/>
                                          </p:val>
                                        </p:tav>
                                      </p:tavLst>
                                    </p:anim>
                                    <p:anim calcmode="lin" valueType="num">
                                      <p:cBhvr additive="base">
                                        <p:cTn id="21" dur="500" fill="hold"/>
                                        <p:tgtEl>
                                          <p:spTgt spid="21507"/>
                                        </p:tgtEl>
                                        <p:attrNameLst>
                                          <p:attrName>ppt_y</p:attrName>
                                        </p:attrNameLst>
                                      </p:cBhvr>
                                      <p:tavLst>
                                        <p:tav tm="0">
                                          <p:val>
                                            <p:strVal val="0-#ppt_h/2"/>
                                          </p:val>
                                        </p:tav>
                                        <p:tav tm="100000">
                                          <p:val>
                                            <p:strVal val="#ppt_y"/>
                                          </p:val>
                                        </p:tav>
                                      </p:tavLst>
                                    </p:anim>
                                  </p:childTnLst>
                                </p:cTn>
                              </p:par>
                            </p:childTnLst>
                          </p:cTn>
                        </p:par>
                        <p:par>
                          <p:cTn id="22" fill="hold">
                            <p:stCondLst>
                              <p:cond delay="3000"/>
                            </p:stCondLst>
                            <p:childTnLst>
                              <p:par>
                                <p:cTn id="23" presetID="10" presetClass="entr" presetSubtype="0" fill="hold" grpId="0" nodeType="afterEffect">
                                  <p:stCondLst>
                                    <p:cond delay="0"/>
                                  </p:stCondLst>
                                  <p:childTnLst>
                                    <p:set>
                                      <p:cBhvr>
                                        <p:cTn id="24" dur="1" fill="hold">
                                          <p:stCondLst>
                                            <p:cond delay="0"/>
                                          </p:stCondLst>
                                        </p:cTn>
                                        <p:tgtEl>
                                          <p:spTgt spid="8">
                                            <p:bg/>
                                          </p:spTgt>
                                        </p:tgtEl>
                                        <p:attrNameLst>
                                          <p:attrName>style.visibility</p:attrName>
                                        </p:attrNameLst>
                                      </p:cBhvr>
                                      <p:to>
                                        <p:strVal val="visible"/>
                                      </p:to>
                                    </p:set>
                                    <p:animEffect transition="in" filter="fade">
                                      <p:cBhvr>
                                        <p:cTn id="25" dur="1000"/>
                                        <p:tgtEl>
                                          <p:spTgt spid="8">
                                            <p:bg/>
                                          </p:spTgt>
                                        </p:tgtEl>
                                      </p:cBhvr>
                                    </p:animEffect>
                                  </p:childTnLst>
                                </p:cTn>
                              </p:par>
                            </p:childTnLst>
                          </p:cTn>
                        </p:par>
                        <p:par>
                          <p:cTn id="26" fill="hold">
                            <p:stCondLst>
                              <p:cond delay="4000"/>
                            </p:stCondLst>
                            <p:childTnLst>
                              <p:par>
                                <p:cTn id="27" presetID="10" presetClass="entr" presetSubtype="0" fill="hold" grpId="0" nodeType="afterEffect">
                                  <p:stCondLst>
                                    <p:cond delay="0"/>
                                  </p:stCondLst>
                                  <p:childTnLst>
                                    <p:set>
                                      <p:cBhvr>
                                        <p:cTn id="28" dur="1" fill="hold">
                                          <p:stCondLst>
                                            <p:cond delay="0"/>
                                          </p:stCondLst>
                                        </p:cTn>
                                        <p:tgtEl>
                                          <p:spTgt spid="8">
                                            <p:txEl>
                                              <p:pRg st="0" end="0"/>
                                            </p:txEl>
                                          </p:spTgt>
                                        </p:tgtEl>
                                        <p:attrNameLst>
                                          <p:attrName>style.visibility</p:attrName>
                                        </p:attrNameLst>
                                      </p:cBhvr>
                                      <p:to>
                                        <p:strVal val="visible"/>
                                      </p:to>
                                    </p:set>
                                    <p:animEffect transition="in" filter="fade">
                                      <p:cBhvr>
                                        <p:cTn id="29" dur="10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nimBg="1"/>
      <p:bldP spid="8" grpId="0" build="p"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67000" y="533400"/>
            <a:ext cx="4495800" cy="707886"/>
          </a:xfrm>
          <a:prstGeom prst="rect">
            <a:avLst/>
          </a:prstGeom>
          <a:noFill/>
        </p:spPr>
        <p:txBody>
          <a:bodyPr wrap="square" rtlCol="0">
            <a:spAutoFit/>
          </a:bodyPr>
          <a:lstStyle/>
          <a:p>
            <a:r>
              <a:rPr lang="az-Latn-AZ" sz="4000" dirty="0" smtClean="0">
                <a:solidFill>
                  <a:schemeClr val="tx2"/>
                </a:solidFill>
                <a:latin typeface="Times New Roman" pitchFamily="18" charset="0"/>
                <a:cs typeface="Times New Roman" pitchFamily="18" charset="0"/>
              </a:rPr>
              <a:t>Kafedra Rəhbəri</a:t>
            </a:r>
            <a:endParaRPr lang="ru-RU" sz="4000" dirty="0">
              <a:solidFill>
                <a:schemeClr val="tx2"/>
              </a:solidFill>
              <a:latin typeface="Times New Roman" pitchFamily="18" charset="0"/>
              <a:cs typeface="Times New Roman" pitchFamily="18" charset="0"/>
            </a:endParaRPr>
          </a:p>
        </p:txBody>
      </p:sp>
      <p:sp>
        <p:nvSpPr>
          <p:cNvPr id="5" name="Прямоугольник 4"/>
          <p:cNvSpPr/>
          <p:nvPr/>
        </p:nvSpPr>
        <p:spPr>
          <a:xfrm>
            <a:off x="228600" y="1905000"/>
            <a:ext cx="5410200" cy="4832092"/>
          </a:xfrm>
          <a:prstGeom prst="rect">
            <a:avLst/>
          </a:prstGeom>
          <a:ln>
            <a:solidFill>
              <a:srgbClr val="7030A0"/>
            </a:solidFill>
          </a:ln>
          <a:effectLst/>
          <a:scene3d>
            <a:camera prst="orthographicFront">
              <a:rot lat="0" lon="0" rev="0"/>
            </a:camera>
            <a:lightRig rig="chilly" dir="t">
              <a:rot lat="0" lon="0" rev="18480000"/>
            </a:lightRig>
          </a:scene3d>
          <a:sp3d prstMaterial="clear">
            <a:bevelT h="63500"/>
          </a:sp3d>
        </p:spPr>
        <p:style>
          <a:lnRef idx="2">
            <a:schemeClr val="accent3"/>
          </a:lnRef>
          <a:fillRef idx="1">
            <a:schemeClr val="lt1"/>
          </a:fillRef>
          <a:effectRef idx="0">
            <a:schemeClr val="accent3"/>
          </a:effectRef>
          <a:fontRef idx="minor">
            <a:schemeClr val="dk1"/>
          </a:fontRef>
        </p:style>
        <p:txBody>
          <a:bodyPr wrap="square">
            <a:spAutoFit/>
          </a:bodyPr>
          <a:lstStyle/>
          <a:p>
            <a:pPr fontAlgn="auto">
              <a:lnSpc>
                <a:spcPct val="110000"/>
              </a:lnSpc>
              <a:spcBef>
                <a:spcPts val="0"/>
              </a:spcBef>
              <a:spcAft>
                <a:spcPts val="0"/>
              </a:spcAft>
              <a:buFont typeface="Wingdings" pitchFamily="2" charset="2"/>
              <a:buChar char="Ø"/>
              <a:defRPr/>
            </a:pPr>
            <a:r>
              <a:rPr lang="ru-RU" sz="2000" dirty="0">
                <a:latin typeface="Bookman Old Style" pitchFamily="18" charset="0"/>
              </a:rPr>
              <a:t> </a:t>
            </a:r>
            <a:r>
              <a:rPr lang="az-Latn-AZ" sz="2000" dirty="0" smtClean="0">
                <a:latin typeface="Bookman Old Style" pitchFamily="18" charset="0"/>
              </a:rPr>
              <a:t>“Optika və molekulyar fizika”    </a:t>
            </a:r>
          </a:p>
          <a:p>
            <a:pPr fontAlgn="auto">
              <a:lnSpc>
                <a:spcPct val="110000"/>
              </a:lnSpc>
              <a:spcBef>
                <a:spcPts val="0"/>
              </a:spcBef>
              <a:spcAft>
                <a:spcPts val="0"/>
              </a:spcAft>
              <a:defRPr/>
            </a:pPr>
            <a:r>
              <a:rPr lang="az-Latn-AZ" sz="2000" dirty="0" smtClean="0">
                <a:latin typeface="Bookman Old Style" pitchFamily="18" charset="0"/>
              </a:rPr>
              <a:t>   kafedrasının müdiri</a:t>
            </a:r>
            <a:r>
              <a:rPr lang="en-US" sz="2000" dirty="0" smtClean="0">
                <a:latin typeface="Bookman Old Style" pitchFamily="18" charset="0"/>
              </a:rPr>
              <a:t>d</a:t>
            </a:r>
            <a:r>
              <a:rPr lang="az-Latn-AZ" sz="2000" dirty="0" smtClean="0">
                <a:latin typeface="Bookman Old Style" pitchFamily="18" charset="0"/>
              </a:rPr>
              <a:t>ir ;</a:t>
            </a:r>
          </a:p>
          <a:p>
            <a:pPr fontAlgn="auto">
              <a:lnSpc>
                <a:spcPct val="110000"/>
              </a:lnSpc>
              <a:spcBef>
                <a:spcPts val="0"/>
              </a:spcBef>
              <a:spcAft>
                <a:spcPts val="0"/>
              </a:spcAft>
              <a:buFont typeface="Wingdings" pitchFamily="2" charset="2"/>
              <a:buChar char="Ø"/>
              <a:defRPr/>
            </a:pPr>
            <a:r>
              <a:rPr lang="az-Latn-AZ" sz="2000" dirty="0" smtClean="0">
                <a:latin typeface="Bookman Old Style" pitchFamily="18" charset="0"/>
              </a:rPr>
              <a:t> Fizika fakültəsinin professoru;</a:t>
            </a:r>
            <a:endParaRPr lang="ru-RU" sz="2000" dirty="0">
              <a:latin typeface="Bookman Old Style" pitchFamily="18" charset="0"/>
            </a:endParaRPr>
          </a:p>
          <a:p>
            <a:pPr fontAlgn="auto">
              <a:lnSpc>
                <a:spcPct val="110000"/>
              </a:lnSpc>
              <a:spcBef>
                <a:spcPts val="0"/>
              </a:spcBef>
              <a:spcAft>
                <a:spcPts val="0"/>
              </a:spcAft>
              <a:buFont typeface="Wingdings" pitchFamily="2" charset="2"/>
              <a:buChar char="Ø"/>
              <a:defRPr/>
            </a:pPr>
            <a:r>
              <a:rPr lang="ru-RU" sz="2000" dirty="0">
                <a:latin typeface="Bookman Old Style" pitchFamily="18" charset="0"/>
              </a:rPr>
              <a:t> </a:t>
            </a:r>
            <a:r>
              <a:rPr lang="az-Latn-AZ" sz="2000" dirty="0" smtClean="0">
                <a:latin typeface="Bookman Old Style" pitchFamily="18" charset="0"/>
              </a:rPr>
              <a:t>Fizika fakültəsinin Elmi Şurasının 	Elmi katibi;</a:t>
            </a:r>
            <a:endParaRPr lang="en-US" sz="2000" dirty="0">
              <a:latin typeface="Bookman Old Style" pitchFamily="18" charset="0"/>
            </a:endParaRPr>
          </a:p>
          <a:p>
            <a:pPr fontAlgn="auto">
              <a:lnSpc>
                <a:spcPct val="110000"/>
              </a:lnSpc>
              <a:spcBef>
                <a:spcPts val="0"/>
              </a:spcBef>
              <a:spcAft>
                <a:spcPts val="0"/>
              </a:spcAft>
              <a:buFont typeface="Wingdings" pitchFamily="2" charset="2"/>
              <a:buChar char="Ø"/>
              <a:defRPr/>
            </a:pPr>
            <a:r>
              <a:rPr lang="en-US" sz="2000" dirty="0" smtClean="0">
                <a:latin typeface="Bookman Old Style" pitchFamily="18" charset="0"/>
              </a:rPr>
              <a:t>BDU-nun </a:t>
            </a:r>
            <a:r>
              <a:rPr lang="az-Latn-AZ" sz="2000" dirty="0" smtClean="0">
                <a:latin typeface="Bookman Old Style" pitchFamily="18" charset="0"/>
              </a:rPr>
              <a:t>Xəbərləri jurnalının fizika-riyaziyyat seriyasının redaksiya heyətinin üzvü;</a:t>
            </a:r>
            <a:endParaRPr lang="en-US" sz="2000" dirty="0" smtClean="0">
              <a:latin typeface="Bookman Old Style" pitchFamily="18" charset="0"/>
            </a:endParaRPr>
          </a:p>
          <a:p>
            <a:pPr fontAlgn="auto">
              <a:lnSpc>
                <a:spcPct val="110000"/>
              </a:lnSpc>
              <a:spcBef>
                <a:spcPts val="0"/>
              </a:spcBef>
              <a:spcAft>
                <a:spcPts val="0"/>
              </a:spcAft>
              <a:buFont typeface="Wingdings" pitchFamily="2" charset="2"/>
              <a:buChar char="Ø"/>
              <a:defRPr/>
            </a:pPr>
            <a:r>
              <a:rPr lang="en-US" sz="2000" dirty="0" smtClean="0">
                <a:latin typeface="Bookman Old Style" pitchFamily="18" charset="0"/>
              </a:rPr>
              <a:t> </a:t>
            </a:r>
            <a:r>
              <a:rPr lang="az-Latn-AZ" sz="2000" dirty="0" smtClean="0">
                <a:latin typeface="Bookman Old Style" pitchFamily="18" charset="0"/>
              </a:rPr>
              <a:t>BDU -da «Vəzifələrin tutulması qaydaları» üzrə yaradılmış komissiyanın üzvü;</a:t>
            </a:r>
          </a:p>
          <a:p>
            <a:pPr fontAlgn="auto">
              <a:lnSpc>
                <a:spcPct val="110000"/>
              </a:lnSpc>
              <a:spcBef>
                <a:spcPts val="0"/>
              </a:spcBef>
              <a:spcAft>
                <a:spcPts val="0"/>
              </a:spcAft>
              <a:buFont typeface="Wingdings" pitchFamily="2" charset="2"/>
              <a:buChar char="Ø"/>
              <a:defRPr/>
            </a:pPr>
            <a:r>
              <a:rPr lang="ru-RU" sz="2000" dirty="0" smtClean="0">
                <a:latin typeface="Bookman Old Style" pitchFamily="18" charset="0"/>
              </a:rPr>
              <a:t> </a:t>
            </a:r>
            <a:r>
              <a:rPr lang="az-Latn-AZ" sz="2000" dirty="0" smtClean="0">
                <a:latin typeface="Bookman Old Style" pitchFamily="18" charset="0"/>
              </a:rPr>
              <a:t>Beynəlxalq konfransların eksperti;</a:t>
            </a:r>
            <a:endParaRPr lang="ru-RU" sz="2000" dirty="0">
              <a:latin typeface="Bookman Old Style" pitchFamily="18" charset="0"/>
            </a:endParaRPr>
          </a:p>
          <a:p>
            <a:pPr fontAlgn="auto">
              <a:lnSpc>
                <a:spcPct val="110000"/>
              </a:lnSpc>
              <a:spcBef>
                <a:spcPts val="0"/>
              </a:spcBef>
              <a:spcAft>
                <a:spcPts val="0"/>
              </a:spcAft>
              <a:buFont typeface="Wingdings" pitchFamily="2" charset="2"/>
              <a:buChar char="Ø"/>
              <a:defRPr/>
            </a:pPr>
            <a:r>
              <a:rPr lang="ru-RU" sz="2000" dirty="0">
                <a:latin typeface="Bookman Old Style" pitchFamily="18" charset="0"/>
              </a:rPr>
              <a:t> </a:t>
            </a:r>
            <a:r>
              <a:rPr lang="fi-FI" sz="2000" dirty="0" smtClean="0">
                <a:latin typeface="Bookman Old Style" pitchFamily="18" charset="0"/>
              </a:rPr>
              <a:t>A</a:t>
            </a:r>
            <a:r>
              <a:rPr lang="az-Latn-AZ" sz="2000" dirty="0" smtClean="0">
                <a:latin typeface="Bookman Old Style" pitchFamily="18" charset="0"/>
              </a:rPr>
              <a:t>m</a:t>
            </a:r>
            <a:r>
              <a:rPr lang="fi-FI" sz="2000" dirty="0" smtClean="0">
                <a:latin typeface="Bookman Old Style" pitchFamily="18" charset="0"/>
              </a:rPr>
              <a:t>erika Optic Cəmiyyətinin (OSA) </a:t>
            </a:r>
            <a:r>
              <a:rPr lang="az-Latn-AZ" sz="2000" dirty="0" smtClean="0">
                <a:latin typeface="Bookman Old Style" pitchFamily="18" charset="0"/>
              </a:rPr>
              <a:t>	</a:t>
            </a:r>
            <a:r>
              <a:rPr lang="fi-FI" sz="2000" dirty="0" smtClean="0">
                <a:latin typeface="Bookman Old Style" pitchFamily="18" charset="0"/>
              </a:rPr>
              <a:t>üzvü</a:t>
            </a:r>
            <a:r>
              <a:rPr lang="az-Latn-AZ" sz="2000" dirty="0" smtClean="0">
                <a:latin typeface="Bookman Old Style" pitchFamily="18" charset="0"/>
              </a:rPr>
              <a:t>.</a:t>
            </a:r>
            <a:endParaRPr lang="ru-RU" sz="2000" dirty="0">
              <a:latin typeface="Bookman Old Style" pitchFamily="18" charset="0"/>
            </a:endParaRPr>
          </a:p>
        </p:txBody>
      </p:sp>
      <p:sp>
        <p:nvSpPr>
          <p:cNvPr id="6" name="TextBox 5"/>
          <p:cNvSpPr txBox="1"/>
          <p:nvPr/>
        </p:nvSpPr>
        <p:spPr>
          <a:xfrm>
            <a:off x="533400" y="1219200"/>
            <a:ext cx="7620000" cy="584775"/>
          </a:xfrm>
          <a:prstGeom prst="rect">
            <a:avLst/>
          </a:prstGeom>
          <a:noFill/>
        </p:spPr>
        <p:txBody>
          <a:bodyPr wrap="square" rtlCol="0">
            <a:spAutoFit/>
          </a:bodyPr>
          <a:lstStyle/>
          <a:p>
            <a:pPr algn="ctr"/>
            <a:r>
              <a:rPr lang="az-Latn-AZ" sz="3200" b="1" i="1" u="sng" dirty="0" smtClean="0">
                <a:solidFill>
                  <a:schemeClr val="tx2"/>
                </a:solidFill>
                <a:latin typeface="Times New Roman" pitchFamily="18" charset="0"/>
                <a:cs typeface="Times New Roman" pitchFamily="18" charset="0"/>
              </a:rPr>
              <a:t>Qasımova Rəna Cümşüd qızı</a:t>
            </a:r>
            <a:endParaRPr lang="ru-RU" sz="3200" b="1" i="1" u="sng" dirty="0">
              <a:latin typeface="Times New Roman" pitchFamily="18" charset="0"/>
              <a:cs typeface="Times New Roman" pitchFamily="18" charset="0"/>
            </a:endParaRPr>
          </a:p>
        </p:txBody>
      </p:sp>
      <p:pic>
        <p:nvPicPr>
          <p:cNvPr id="7" name="Picture 20" descr="Описание: C:\Users\Bilal\Desktop\Qasımova Rəna.png"/>
          <p:cNvPicPr>
            <a:picLocks noChangeAspect="1" noChangeArrowheads="1"/>
          </p:cNvPicPr>
          <p:nvPr/>
        </p:nvPicPr>
        <p:blipFill>
          <a:blip r:embed="rId2" cstate="print"/>
          <a:srcRect/>
          <a:stretch>
            <a:fillRect/>
          </a:stretch>
        </p:blipFill>
        <p:spPr bwMode="auto">
          <a:xfrm>
            <a:off x="6172200" y="2209800"/>
            <a:ext cx="2700394" cy="3352800"/>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3000"/>
                                        <p:tgtEl>
                                          <p:spTgt spid="7"/>
                                        </p:tgtEl>
                                      </p:cBhvr>
                                    </p:animEffect>
                                  </p:childTnLst>
                                </p:cTn>
                              </p:par>
                            </p:childTnLst>
                          </p:cTn>
                        </p:par>
                        <p:par>
                          <p:cTn id="11" fill="hold">
                            <p:stCondLst>
                              <p:cond delay="3000"/>
                            </p:stCondLst>
                            <p:childTnLst>
                              <p:par>
                                <p:cTn id="12" presetID="2" presetClass="entr" presetSubtype="4" fill="hold" grpId="0" nodeType="afterEffect">
                                  <p:stCondLst>
                                    <p:cond delay="0"/>
                                  </p:stCondLst>
                                  <p:childTnLst>
                                    <p:set>
                                      <p:cBhvr>
                                        <p:cTn id="13" dur="1" fill="hold">
                                          <p:stCondLst>
                                            <p:cond delay="0"/>
                                          </p:stCondLst>
                                        </p:cTn>
                                        <p:tgtEl>
                                          <p:spTgt spid="5">
                                            <p:bg/>
                                          </p:spTgt>
                                        </p:tgtEl>
                                        <p:attrNameLst>
                                          <p:attrName>style.visibility</p:attrName>
                                        </p:attrNameLst>
                                      </p:cBhvr>
                                      <p:to>
                                        <p:strVal val="visible"/>
                                      </p:to>
                                    </p:set>
                                    <p:anim calcmode="lin" valueType="num">
                                      <p:cBhvr additive="base">
                                        <p:cTn id="14" dur="1000" fill="hold"/>
                                        <p:tgtEl>
                                          <p:spTgt spid="5">
                                            <p:bg/>
                                          </p:spTgt>
                                        </p:tgtEl>
                                        <p:attrNameLst>
                                          <p:attrName>ppt_x</p:attrName>
                                        </p:attrNameLst>
                                      </p:cBhvr>
                                      <p:tavLst>
                                        <p:tav tm="0">
                                          <p:val>
                                            <p:strVal val="#ppt_x"/>
                                          </p:val>
                                        </p:tav>
                                        <p:tav tm="100000">
                                          <p:val>
                                            <p:strVal val="#ppt_x"/>
                                          </p:val>
                                        </p:tav>
                                      </p:tavLst>
                                    </p:anim>
                                    <p:anim calcmode="lin" valueType="num">
                                      <p:cBhvr additive="base">
                                        <p:cTn id="15" dur="1000" fill="hold"/>
                                        <p:tgtEl>
                                          <p:spTgt spid="5">
                                            <p:bg/>
                                          </p:spTgt>
                                        </p:tgtEl>
                                        <p:attrNameLst>
                                          <p:attrName>ppt_y</p:attrName>
                                        </p:attrNameLst>
                                      </p:cBhvr>
                                      <p:tavLst>
                                        <p:tav tm="0">
                                          <p:val>
                                            <p:strVal val="1+#ppt_h/2"/>
                                          </p:val>
                                        </p:tav>
                                        <p:tav tm="100000">
                                          <p:val>
                                            <p:strVal val="#ppt_y"/>
                                          </p:val>
                                        </p:tav>
                                      </p:tavLst>
                                    </p:anim>
                                  </p:childTnLst>
                                </p:cTn>
                              </p:par>
                            </p:childTnLst>
                          </p:cTn>
                        </p:par>
                        <p:par>
                          <p:cTn id="16" fill="hold">
                            <p:stCondLst>
                              <p:cond delay="4000"/>
                            </p:stCondLst>
                            <p:childTnLst>
                              <p:par>
                                <p:cTn id="17" presetID="2" presetClass="entr" presetSubtype="4" fill="hold" grpId="0" nodeType="after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anim calcmode="lin" valueType="num">
                                      <p:cBhvr additive="base">
                                        <p:cTn id="19"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par>
                          <p:cTn id="21" fill="hold">
                            <p:stCondLst>
                              <p:cond delay="5000"/>
                            </p:stCondLst>
                            <p:childTnLst>
                              <p:par>
                                <p:cTn id="22" presetID="2" presetClass="entr" presetSubtype="4" fill="hold" grpId="0" nodeType="afterEffect">
                                  <p:stCondLst>
                                    <p:cond delay="0"/>
                                  </p:stCondLst>
                                  <p:childTnLst>
                                    <p:set>
                                      <p:cBhvr>
                                        <p:cTn id="23" dur="1" fill="hold">
                                          <p:stCondLst>
                                            <p:cond delay="0"/>
                                          </p:stCondLst>
                                        </p:cTn>
                                        <p:tgtEl>
                                          <p:spTgt spid="5">
                                            <p:txEl>
                                              <p:pRg st="1" end="1"/>
                                            </p:txEl>
                                          </p:spTgt>
                                        </p:tgtEl>
                                        <p:attrNameLst>
                                          <p:attrName>style.visibility</p:attrName>
                                        </p:attrNameLst>
                                      </p:cBhvr>
                                      <p:to>
                                        <p:strVal val="visible"/>
                                      </p:to>
                                    </p:set>
                                    <p:anim calcmode="lin" valueType="num">
                                      <p:cBhvr additive="base">
                                        <p:cTn id="24"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25" dur="10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par>
                          <p:cTn id="26" fill="hold">
                            <p:stCondLst>
                              <p:cond delay="6000"/>
                            </p:stCondLst>
                            <p:childTnLst>
                              <p:par>
                                <p:cTn id="27" presetID="2" presetClass="entr" presetSubtype="4" fill="hold" grpId="0" nodeType="afterEffect">
                                  <p:stCondLst>
                                    <p:cond delay="0"/>
                                  </p:stCondLst>
                                  <p:childTnLst>
                                    <p:set>
                                      <p:cBhvr>
                                        <p:cTn id="28" dur="1" fill="hold">
                                          <p:stCondLst>
                                            <p:cond delay="0"/>
                                          </p:stCondLst>
                                        </p:cTn>
                                        <p:tgtEl>
                                          <p:spTgt spid="5">
                                            <p:txEl>
                                              <p:pRg st="2" end="2"/>
                                            </p:txEl>
                                          </p:spTgt>
                                        </p:tgtEl>
                                        <p:attrNameLst>
                                          <p:attrName>style.visibility</p:attrName>
                                        </p:attrNameLst>
                                      </p:cBhvr>
                                      <p:to>
                                        <p:strVal val="visible"/>
                                      </p:to>
                                    </p:set>
                                    <p:anim calcmode="lin" valueType="num">
                                      <p:cBhvr additive="base">
                                        <p:cTn id="29"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30" dur="10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par>
                          <p:cTn id="31" fill="hold">
                            <p:stCondLst>
                              <p:cond delay="7000"/>
                            </p:stCondLst>
                            <p:childTnLst>
                              <p:par>
                                <p:cTn id="32" presetID="2" presetClass="entr" presetSubtype="4" fill="hold" grpId="0" nodeType="afterEffect">
                                  <p:stCondLst>
                                    <p:cond delay="0"/>
                                  </p:stCondLst>
                                  <p:childTnLst>
                                    <p:set>
                                      <p:cBhvr>
                                        <p:cTn id="33" dur="1" fill="hold">
                                          <p:stCondLst>
                                            <p:cond delay="0"/>
                                          </p:stCondLst>
                                        </p:cTn>
                                        <p:tgtEl>
                                          <p:spTgt spid="5">
                                            <p:txEl>
                                              <p:pRg st="3" end="3"/>
                                            </p:txEl>
                                          </p:spTgt>
                                        </p:tgtEl>
                                        <p:attrNameLst>
                                          <p:attrName>style.visibility</p:attrName>
                                        </p:attrNameLst>
                                      </p:cBhvr>
                                      <p:to>
                                        <p:strVal val="visible"/>
                                      </p:to>
                                    </p:set>
                                    <p:anim calcmode="lin" valueType="num">
                                      <p:cBhvr additive="base">
                                        <p:cTn id="34"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35" dur="10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grpId="0" nodeType="clickEffect">
                                  <p:stCondLst>
                                    <p:cond delay="0"/>
                                  </p:stCondLst>
                                  <p:childTnLst>
                                    <p:set>
                                      <p:cBhvr>
                                        <p:cTn id="39" dur="1" fill="hold">
                                          <p:stCondLst>
                                            <p:cond delay="0"/>
                                          </p:stCondLst>
                                        </p:cTn>
                                        <p:tgtEl>
                                          <p:spTgt spid="5">
                                            <p:txEl>
                                              <p:pRg st="4" end="4"/>
                                            </p:txEl>
                                          </p:spTgt>
                                        </p:tgtEl>
                                        <p:attrNameLst>
                                          <p:attrName>style.visibility</p:attrName>
                                        </p:attrNameLst>
                                      </p:cBhvr>
                                      <p:to>
                                        <p:strVal val="visible"/>
                                      </p:to>
                                    </p:set>
                                    <p:anim calcmode="lin" valueType="num">
                                      <p:cBhvr additive="base">
                                        <p:cTn id="40"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41" dur="10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grpId="0" nodeType="clickEffect">
                                  <p:stCondLst>
                                    <p:cond delay="0"/>
                                  </p:stCondLst>
                                  <p:childTnLst>
                                    <p:set>
                                      <p:cBhvr>
                                        <p:cTn id="45" dur="1" fill="hold">
                                          <p:stCondLst>
                                            <p:cond delay="0"/>
                                          </p:stCondLst>
                                        </p:cTn>
                                        <p:tgtEl>
                                          <p:spTgt spid="5">
                                            <p:txEl>
                                              <p:pRg st="5" end="5"/>
                                            </p:txEl>
                                          </p:spTgt>
                                        </p:tgtEl>
                                        <p:attrNameLst>
                                          <p:attrName>style.visibility</p:attrName>
                                        </p:attrNameLst>
                                      </p:cBhvr>
                                      <p:to>
                                        <p:strVal val="visible"/>
                                      </p:to>
                                    </p:set>
                                    <p:anim calcmode="lin" valueType="num">
                                      <p:cBhvr additive="base">
                                        <p:cTn id="46"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47" dur="1000" fill="hold"/>
                                        <p:tgtEl>
                                          <p:spTgt spid="5">
                                            <p:txEl>
                                              <p:pRg st="5" end="5"/>
                                            </p:txEl>
                                          </p:spTgt>
                                        </p:tgtEl>
                                        <p:attrNameLst>
                                          <p:attrName>ppt_y</p:attrName>
                                        </p:attrNameLst>
                                      </p:cBhvr>
                                      <p:tavLst>
                                        <p:tav tm="0">
                                          <p:val>
                                            <p:strVal val="1+#ppt_h/2"/>
                                          </p:val>
                                        </p:tav>
                                        <p:tav tm="100000">
                                          <p:val>
                                            <p:strVal val="#ppt_y"/>
                                          </p:val>
                                        </p:tav>
                                      </p:tavLst>
                                    </p:anim>
                                  </p:childTnLst>
                                </p:cTn>
                              </p:par>
                            </p:childTnLst>
                          </p:cTn>
                        </p:par>
                        <p:par>
                          <p:cTn id="48" fill="hold">
                            <p:stCondLst>
                              <p:cond delay="1000"/>
                            </p:stCondLst>
                            <p:childTnLst>
                              <p:par>
                                <p:cTn id="49" presetID="2" presetClass="entr" presetSubtype="4" fill="hold" grpId="0" nodeType="afterEffect">
                                  <p:stCondLst>
                                    <p:cond delay="0"/>
                                  </p:stCondLst>
                                  <p:childTnLst>
                                    <p:set>
                                      <p:cBhvr>
                                        <p:cTn id="50" dur="1" fill="hold">
                                          <p:stCondLst>
                                            <p:cond delay="0"/>
                                          </p:stCondLst>
                                        </p:cTn>
                                        <p:tgtEl>
                                          <p:spTgt spid="5">
                                            <p:txEl>
                                              <p:pRg st="6" end="6"/>
                                            </p:txEl>
                                          </p:spTgt>
                                        </p:tgtEl>
                                        <p:attrNameLst>
                                          <p:attrName>style.visibility</p:attrName>
                                        </p:attrNameLst>
                                      </p:cBhvr>
                                      <p:to>
                                        <p:strVal val="visible"/>
                                      </p:to>
                                    </p:set>
                                    <p:anim calcmode="lin" valueType="num">
                                      <p:cBhvr additive="base">
                                        <p:cTn id="51"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52" dur="1000" fill="hold"/>
                                        <p:tgtEl>
                                          <p:spTgt spid="5">
                                            <p:txEl>
                                              <p:pRg st="6" end="6"/>
                                            </p:txEl>
                                          </p:spTgt>
                                        </p:tgtEl>
                                        <p:attrNameLst>
                                          <p:attrName>ppt_y</p:attrName>
                                        </p:attrNameLst>
                                      </p:cBhvr>
                                      <p:tavLst>
                                        <p:tav tm="0">
                                          <p:val>
                                            <p:strVal val="1+#ppt_h/2"/>
                                          </p:val>
                                        </p:tav>
                                        <p:tav tm="100000">
                                          <p:val>
                                            <p:strVal val="#ppt_y"/>
                                          </p:val>
                                        </p:tav>
                                      </p:tavLst>
                                    </p:anim>
                                  </p:childTnLst>
                                </p:cTn>
                              </p:par>
                            </p:childTnLst>
                          </p:cTn>
                        </p:par>
                        <p:par>
                          <p:cTn id="53" fill="hold">
                            <p:stCondLst>
                              <p:cond delay="2000"/>
                            </p:stCondLst>
                            <p:childTnLst>
                              <p:par>
                                <p:cTn id="54" presetID="2" presetClass="entr" presetSubtype="4" fill="hold" grpId="0" nodeType="afterEffect">
                                  <p:stCondLst>
                                    <p:cond delay="0"/>
                                  </p:stCondLst>
                                  <p:childTnLst>
                                    <p:set>
                                      <p:cBhvr>
                                        <p:cTn id="55" dur="1" fill="hold">
                                          <p:stCondLst>
                                            <p:cond delay="0"/>
                                          </p:stCondLst>
                                        </p:cTn>
                                        <p:tgtEl>
                                          <p:spTgt spid="5">
                                            <p:txEl>
                                              <p:pRg st="7" end="7"/>
                                            </p:txEl>
                                          </p:spTgt>
                                        </p:tgtEl>
                                        <p:attrNameLst>
                                          <p:attrName>style.visibility</p:attrName>
                                        </p:attrNameLst>
                                      </p:cBhvr>
                                      <p:to>
                                        <p:strVal val="visible"/>
                                      </p:to>
                                    </p:set>
                                    <p:anim calcmode="lin" valueType="num">
                                      <p:cBhvr additive="base">
                                        <p:cTn id="56" dur="1000" fill="hold"/>
                                        <p:tgtEl>
                                          <p:spTgt spid="5">
                                            <p:txEl>
                                              <p:pRg st="7" end="7"/>
                                            </p:txEl>
                                          </p:spTgt>
                                        </p:tgtEl>
                                        <p:attrNameLst>
                                          <p:attrName>ppt_x</p:attrName>
                                        </p:attrNameLst>
                                      </p:cBhvr>
                                      <p:tavLst>
                                        <p:tav tm="0">
                                          <p:val>
                                            <p:strVal val="#ppt_x"/>
                                          </p:val>
                                        </p:tav>
                                        <p:tav tm="100000">
                                          <p:val>
                                            <p:strVal val="#ppt_x"/>
                                          </p:val>
                                        </p:tav>
                                      </p:tavLst>
                                    </p:anim>
                                    <p:anim calcmode="lin" valueType="num">
                                      <p:cBhvr additive="base">
                                        <p:cTn id="57" dur="1000" fill="hold"/>
                                        <p:tgtEl>
                                          <p:spTgt spid="5">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nimBg="1"/>
      <p:bldP spid="6" grpId="0" build="allAtOnce"/>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4600" y="663714"/>
            <a:ext cx="4475905" cy="707886"/>
          </a:xfrm>
          <a:prstGeom prst="rect">
            <a:avLst/>
          </a:prstGeom>
          <a:noFill/>
        </p:spPr>
        <p:txBody>
          <a:bodyPr wrap="none" rtlCol="0">
            <a:spAutoFit/>
          </a:bodyPr>
          <a:lstStyle/>
          <a:p>
            <a:r>
              <a:rPr lang="az-Latn-AZ" sz="4000" dirty="0" smtClean="0">
                <a:latin typeface="Times New Roman" pitchFamily="18" charset="0"/>
                <a:cs typeface="Times New Roman" pitchFamily="18" charset="0"/>
              </a:rPr>
              <a:t>Kafedranın strukturu</a:t>
            </a:r>
            <a:endParaRPr lang="ru-RU" sz="4000" dirty="0">
              <a:latin typeface="Times New Roman" pitchFamily="18" charset="0"/>
              <a:cs typeface="Times New Roman" pitchFamily="18" charset="0"/>
            </a:endParaRPr>
          </a:p>
        </p:txBody>
      </p:sp>
      <p:graphicFrame>
        <p:nvGraphicFramePr>
          <p:cNvPr id="12" name="Схема 11"/>
          <p:cNvGraphicFramePr/>
          <p:nvPr/>
        </p:nvGraphicFramePr>
        <p:xfrm>
          <a:off x="533400" y="1447800"/>
          <a:ext cx="3962400" cy="5410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Прямоугольник 6"/>
          <p:cNvSpPr/>
          <p:nvPr/>
        </p:nvSpPr>
        <p:spPr>
          <a:xfrm>
            <a:off x="762000" y="3810000"/>
            <a:ext cx="3352800" cy="2308324"/>
          </a:xfrm>
          <a:prstGeom prst="rect">
            <a:avLst/>
          </a:prstGeom>
          <a:ln>
            <a:noFill/>
          </a:ln>
        </p:spPr>
        <p:txBody>
          <a:bodyPr wrap="square">
            <a:spAutoFit/>
          </a:bodyPr>
          <a:lstStyle/>
          <a:p>
            <a:pPr>
              <a:buFont typeface="Wingdings" pitchFamily="2" charset="2"/>
              <a:buChar char="v"/>
            </a:pPr>
            <a:r>
              <a:rPr lang="az-Latn-AZ" dirty="0" smtClean="0"/>
              <a:t> Mexanika; </a:t>
            </a:r>
          </a:p>
          <a:p>
            <a:pPr>
              <a:buFont typeface="Wingdings" pitchFamily="2" charset="2"/>
              <a:buChar char="v"/>
            </a:pPr>
            <a:endParaRPr lang="az-Latn-AZ" dirty="0" smtClean="0"/>
          </a:p>
          <a:p>
            <a:pPr>
              <a:buFont typeface="Wingdings" pitchFamily="2" charset="2"/>
              <a:buChar char="v"/>
            </a:pPr>
            <a:r>
              <a:rPr lang="az-Latn-AZ" dirty="0" smtClean="0"/>
              <a:t>Molekulyar fizika; </a:t>
            </a:r>
          </a:p>
          <a:p>
            <a:pPr>
              <a:buFont typeface="Wingdings" pitchFamily="2" charset="2"/>
              <a:buChar char="v"/>
            </a:pPr>
            <a:endParaRPr lang="az-Latn-AZ" dirty="0" smtClean="0"/>
          </a:p>
          <a:p>
            <a:pPr>
              <a:buFont typeface="Wingdings" pitchFamily="2" charset="2"/>
              <a:buChar char="v"/>
            </a:pPr>
            <a:r>
              <a:rPr lang="az-Latn-AZ" dirty="0" smtClean="0"/>
              <a:t>Optika.</a:t>
            </a:r>
          </a:p>
          <a:p>
            <a:pPr>
              <a:buFont typeface="Wingdings" pitchFamily="2" charset="2"/>
              <a:buChar char="v"/>
            </a:pPr>
            <a:endParaRPr lang="az-Latn-AZ" dirty="0" smtClean="0"/>
          </a:p>
          <a:p>
            <a:pPr>
              <a:buFont typeface="Wingdings" pitchFamily="2" charset="2"/>
              <a:buChar char="v"/>
            </a:pPr>
            <a:r>
              <a:rPr lang="az-Latn-AZ" dirty="0" smtClean="0"/>
              <a:t>Lazerlər optikası</a:t>
            </a:r>
          </a:p>
          <a:p>
            <a:pPr>
              <a:buFont typeface="Wingdings" pitchFamily="2" charset="2"/>
              <a:buChar char="v"/>
            </a:pPr>
            <a:endParaRPr lang="ru-RU" dirty="0"/>
          </a:p>
        </p:txBody>
      </p:sp>
      <p:graphicFrame>
        <p:nvGraphicFramePr>
          <p:cNvPr id="13" name="Схема 12"/>
          <p:cNvGraphicFramePr/>
          <p:nvPr/>
        </p:nvGraphicFramePr>
        <p:xfrm>
          <a:off x="4724400" y="1524000"/>
          <a:ext cx="4038600" cy="52578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8" name="Прямоугольник 7"/>
          <p:cNvSpPr/>
          <p:nvPr/>
        </p:nvSpPr>
        <p:spPr>
          <a:xfrm>
            <a:off x="4648200" y="3103126"/>
            <a:ext cx="4114800" cy="3754874"/>
          </a:xfrm>
          <a:prstGeom prst="rect">
            <a:avLst/>
          </a:prstGeom>
          <a:ln>
            <a:noFill/>
          </a:ln>
        </p:spPr>
        <p:txBody>
          <a:bodyPr wrap="square">
            <a:spAutoFit/>
          </a:bodyPr>
          <a:lstStyle/>
          <a:p>
            <a:pPr>
              <a:spcBef>
                <a:spcPts val="600"/>
              </a:spcBef>
            </a:pPr>
            <a:r>
              <a:rPr lang="az-Latn-AZ" dirty="0" smtClean="0"/>
              <a:t>Hazırda kafedrada 15 nəfər professor-müəllim heyəti, 10  nəfər yardımçı heyət çalışır: </a:t>
            </a:r>
          </a:p>
          <a:p>
            <a:pPr>
              <a:spcBef>
                <a:spcPts val="600"/>
              </a:spcBef>
              <a:buFont typeface="Wingdings" pitchFamily="2" charset="2"/>
              <a:buChar char="v"/>
            </a:pPr>
            <a:r>
              <a:rPr lang="az-Latn-AZ" dirty="0" smtClean="0"/>
              <a:t>4 nəfər professor-müəllim heyəti               </a:t>
            </a:r>
          </a:p>
          <a:p>
            <a:pPr>
              <a:spcBef>
                <a:spcPts val="600"/>
              </a:spcBef>
            </a:pPr>
            <a:r>
              <a:rPr lang="az-Latn-AZ" dirty="0" smtClean="0"/>
              <a:t>    elmlər doktoru, professor;</a:t>
            </a:r>
          </a:p>
          <a:p>
            <a:pPr>
              <a:spcBef>
                <a:spcPts val="600"/>
              </a:spcBef>
              <a:buFont typeface="Wingdings" pitchFamily="2" charset="2"/>
              <a:buChar char="v"/>
            </a:pPr>
            <a:r>
              <a:rPr lang="az-Latn-AZ" dirty="0" smtClean="0"/>
              <a:t>10 nəfəri elmlər namizədi, 8 dosent; </a:t>
            </a:r>
          </a:p>
          <a:p>
            <a:pPr>
              <a:spcBef>
                <a:spcPts val="600"/>
              </a:spcBef>
              <a:buFont typeface="Wingdings" pitchFamily="2" charset="2"/>
              <a:buChar char="v"/>
            </a:pPr>
            <a:r>
              <a:rPr lang="az-Latn-AZ" dirty="0" smtClean="0"/>
              <a:t>2 nəfəri müəllimdir;</a:t>
            </a:r>
          </a:p>
          <a:p>
            <a:pPr>
              <a:spcBef>
                <a:spcPts val="600"/>
              </a:spcBef>
              <a:buFont typeface="Wingdings" pitchFamily="2" charset="2"/>
              <a:buChar char="v"/>
            </a:pPr>
            <a:r>
              <a:rPr lang="az-Latn-AZ" dirty="0" smtClean="0"/>
              <a:t> 1 laboratoriya müdirindən;</a:t>
            </a:r>
          </a:p>
          <a:p>
            <a:pPr>
              <a:spcBef>
                <a:spcPts val="600"/>
              </a:spcBef>
              <a:buFont typeface="Wingdings" pitchFamily="2" charset="2"/>
              <a:buChar char="v"/>
            </a:pPr>
            <a:r>
              <a:rPr lang="az-Latn-AZ" dirty="0" smtClean="0"/>
              <a:t> 6 baş laborantdan ;</a:t>
            </a:r>
          </a:p>
          <a:p>
            <a:pPr>
              <a:spcBef>
                <a:spcPts val="600"/>
              </a:spcBef>
              <a:buFont typeface="Wingdings" pitchFamily="2" charset="2"/>
              <a:buChar char="v"/>
            </a:pPr>
            <a:r>
              <a:rPr lang="az-Latn-AZ" dirty="0" smtClean="0"/>
              <a:t> 2 laborantdan</a:t>
            </a:r>
          </a:p>
          <a:p>
            <a:pPr>
              <a:spcBef>
                <a:spcPts val="600"/>
              </a:spcBef>
              <a:buFont typeface="Wingdings" pitchFamily="2" charset="2"/>
              <a:buChar char="v"/>
            </a:pPr>
            <a:r>
              <a:rPr lang="az-Latn-AZ" dirty="0" smtClean="0"/>
              <a:t> və </a:t>
            </a:r>
            <a:r>
              <a:rPr lang="ru-RU" dirty="0" smtClean="0"/>
              <a:t>3</a:t>
            </a:r>
            <a:r>
              <a:rPr lang="az-Latn-AZ" dirty="0" smtClean="0"/>
              <a:t> </a:t>
            </a:r>
            <a:r>
              <a:rPr lang="az-Latn-AZ" dirty="0" smtClean="0"/>
              <a:t>dissertandan ibarətdir.</a:t>
            </a:r>
            <a:endParaRPr lang="ru-R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 calcmode="lin" valueType="num">
                                      <p:cBhvr additive="base">
                                        <p:cTn id="12"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7">
                                            <p:txEl>
                                              <p:pRg st="4" end="4"/>
                                            </p:txEl>
                                          </p:spTgt>
                                        </p:tgtEl>
                                        <p:attrNameLst>
                                          <p:attrName>style.visibility</p:attrName>
                                        </p:attrNameLst>
                                      </p:cBhvr>
                                      <p:to>
                                        <p:strVal val="visible"/>
                                      </p:to>
                                    </p:set>
                                    <p:anim calcmode="lin" valueType="num">
                                      <p:cBhvr additive="base">
                                        <p:cTn id="17" dur="500" fill="hold"/>
                                        <p:tgtEl>
                                          <p:spTgt spid="7">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7">
                                            <p:txEl>
                                              <p:pRg st="6" end="6"/>
                                            </p:txEl>
                                          </p:spTgt>
                                        </p:tgtEl>
                                        <p:attrNameLst>
                                          <p:attrName>style.visibility</p:attrName>
                                        </p:attrNameLst>
                                      </p:cBhvr>
                                      <p:to>
                                        <p:strVal val="visible"/>
                                      </p:to>
                                    </p:set>
                                    <p:anim calcmode="lin" valueType="num">
                                      <p:cBhvr additive="base">
                                        <p:cTn id="23" dur="500" fill="hold"/>
                                        <p:tgtEl>
                                          <p:spTgt spid="7">
                                            <p:txEl>
                                              <p:pRg st="6" end="6"/>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7">
                                            <p:txEl>
                                              <p:pRg st="6" end="6"/>
                                            </p:txEl>
                                          </p:spTgt>
                                        </p:tgtEl>
                                        <p:attrNameLst>
                                          <p:attrName>ppt_y</p:attrName>
                                        </p:attrNameLst>
                                      </p:cBhvr>
                                      <p:tavLst>
                                        <p:tav tm="0">
                                          <p:val>
                                            <p:strVal val="1+#ppt_h/2"/>
                                          </p:val>
                                        </p:tav>
                                        <p:tav tm="100000">
                                          <p:val>
                                            <p:strVal val="#ppt_y"/>
                                          </p:val>
                                        </p:tav>
                                      </p:tavLst>
                                    </p:anim>
                                  </p:childTnLst>
                                </p:cTn>
                              </p:par>
                            </p:childTnLst>
                          </p:cTn>
                        </p:par>
                        <p:par>
                          <p:cTn id="25" fill="hold">
                            <p:stCondLst>
                              <p:cond delay="500"/>
                            </p:stCondLst>
                            <p:childTnLst>
                              <p:par>
                                <p:cTn id="26" presetID="2" presetClass="entr" presetSubtype="4" fill="hold" grpId="0" nodeType="afterEffect">
                                  <p:stCondLst>
                                    <p:cond delay="0"/>
                                  </p:stCondLst>
                                  <p:childTnLst>
                                    <p:set>
                                      <p:cBhvr>
                                        <p:cTn id="27" dur="1" fill="hold">
                                          <p:stCondLst>
                                            <p:cond delay="0"/>
                                          </p:stCondLst>
                                        </p:cTn>
                                        <p:tgtEl>
                                          <p:spTgt spid="8">
                                            <p:txEl>
                                              <p:pRg st="0" end="0"/>
                                            </p:txEl>
                                          </p:spTgt>
                                        </p:tgtEl>
                                        <p:attrNameLst>
                                          <p:attrName>style.visibility</p:attrName>
                                        </p:attrNameLst>
                                      </p:cBhvr>
                                      <p:to>
                                        <p:strVal val="visible"/>
                                      </p:to>
                                    </p:set>
                                    <p:anim calcmode="lin" valueType="num">
                                      <p:cBhvr additive="base">
                                        <p:cTn id="28"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par>
                          <p:cTn id="30" fill="hold">
                            <p:stCondLst>
                              <p:cond delay="1000"/>
                            </p:stCondLst>
                            <p:childTnLst>
                              <p:par>
                                <p:cTn id="31" presetID="2" presetClass="entr" presetSubtype="4" fill="hold" grpId="0" nodeType="afterEffect">
                                  <p:stCondLst>
                                    <p:cond delay="0"/>
                                  </p:stCondLst>
                                  <p:childTnLst>
                                    <p:set>
                                      <p:cBhvr>
                                        <p:cTn id="32" dur="1" fill="hold">
                                          <p:stCondLst>
                                            <p:cond delay="0"/>
                                          </p:stCondLst>
                                        </p:cTn>
                                        <p:tgtEl>
                                          <p:spTgt spid="8">
                                            <p:txEl>
                                              <p:pRg st="1" end="1"/>
                                            </p:txEl>
                                          </p:spTgt>
                                        </p:tgtEl>
                                        <p:attrNameLst>
                                          <p:attrName>style.visibility</p:attrName>
                                        </p:attrNameLst>
                                      </p:cBhvr>
                                      <p:to>
                                        <p:strVal val="visible"/>
                                      </p:to>
                                    </p:set>
                                    <p:anim calcmode="lin" valueType="num">
                                      <p:cBhvr additive="base">
                                        <p:cTn id="33"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par>
                          <p:cTn id="35" fill="hold">
                            <p:stCondLst>
                              <p:cond delay="1500"/>
                            </p:stCondLst>
                            <p:childTnLst>
                              <p:par>
                                <p:cTn id="36" presetID="2" presetClass="entr" presetSubtype="4" fill="hold" grpId="0" nodeType="afterEffect">
                                  <p:stCondLst>
                                    <p:cond delay="0"/>
                                  </p:stCondLst>
                                  <p:childTnLst>
                                    <p:set>
                                      <p:cBhvr>
                                        <p:cTn id="37" dur="1" fill="hold">
                                          <p:stCondLst>
                                            <p:cond delay="0"/>
                                          </p:stCondLst>
                                        </p:cTn>
                                        <p:tgtEl>
                                          <p:spTgt spid="8">
                                            <p:txEl>
                                              <p:pRg st="2" end="2"/>
                                            </p:txEl>
                                          </p:spTgt>
                                        </p:tgtEl>
                                        <p:attrNameLst>
                                          <p:attrName>style.visibility</p:attrName>
                                        </p:attrNameLst>
                                      </p:cBhvr>
                                      <p:to>
                                        <p:strVal val="visible"/>
                                      </p:to>
                                    </p:set>
                                    <p:anim calcmode="lin" valueType="num">
                                      <p:cBhvr additive="base">
                                        <p:cTn id="38"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8">
                                            <p:txEl>
                                              <p:pRg st="2" end="2"/>
                                            </p:txEl>
                                          </p:spTgt>
                                        </p:tgtEl>
                                        <p:attrNameLst>
                                          <p:attrName>ppt_y</p:attrName>
                                        </p:attrNameLst>
                                      </p:cBhvr>
                                      <p:tavLst>
                                        <p:tav tm="0">
                                          <p:val>
                                            <p:strVal val="1+#ppt_h/2"/>
                                          </p:val>
                                        </p:tav>
                                        <p:tav tm="100000">
                                          <p:val>
                                            <p:strVal val="#ppt_y"/>
                                          </p:val>
                                        </p:tav>
                                      </p:tavLst>
                                    </p:anim>
                                  </p:childTnLst>
                                </p:cTn>
                              </p:par>
                            </p:childTnLst>
                          </p:cTn>
                        </p:par>
                        <p:par>
                          <p:cTn id="40" fill="hold">
                            <p:stCondLst>
                              <p:cond delay="2000"/>
                            </p:stCondLst>
                            <p:childTnLst>
                              <p:par>
                                <p:cTn id="41" presetID="2" presetClass="entr" presetSubtype="4" fill="hold" grpId="0" nodeType="afterEffect">
                                  <p:stCondLst>
                                    <p:cond delay="0"/>
                                  </p:stCondLst>
                                  <p:childTnLst>
                                    <p:set>
                                      <p:cBhvr>
                                        <p:cTn id="42" dur="1" fill="hold">
                                          <p:stCondLst>
                                            <p:cond delay="0"/>
                                          </p:stCondLst>
                                        </p:cTn>
                                        <p:tgtEl>
                                          <p:spTgt spid="8">
                                            <p:txEl>
                                              <p:pRg st="3" end="3"/>
                                            </p:txEl>
                                          </p:spTgt>
                                        </p:tgtEl>
                                        <p:attrNameLst>
                                          <p:attrName>style.visibility</p:attrName>
                                        </p:attrNameLst>
                                      </p:cBhvr>
                                      <p:to>
                                        <p:strVal val="visible"/>
                                      </p:to>
                                    </p:set>
                                    <p:anim calcmode="lin" valueType="num">
                                      <p:cBhvr additive="base">
                                        <p:cTn id="43" dur="500" fill="hold"/>
                                        <p:tgtEl>
                                          <p:spTgt spid="8">
                                            <p:txEl>
                                              <p:pRg st="3" end="3"/>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8">
                                            <p:txEl>
                                              <p:pRg st="3" end="3"/>
                                            </p:txEl>
                                          </p:spTgt>
                                        </p:tgtEl>
                                        <p:attrNameLst>
                                          <p:attrName>ppt_y</p:attrName>
                                        </p:attrNameLst>
                                      </p:cBhvr>
                                      <p:tavLst>
                                        <p:tav tm="0">
                                          <p:val>
                                            <p:strVal val="1+#ppt_h/2"/>
                                          </p:val>
                                        </p:tav>
                                        <p:tav tm="100000">
                                          <p:val>
                                            <p:strVal val="#ppt_y"/>
                                          </p:val>
                                        </p:tav>
                                      </p:tavLst>
                                    </p:anim>
                                  </p:childTnLst>
                                </p:cTn>
                              </p:par>
                            </p:childTnLst>
                          </p:cTn>
                        </p:par>
                        <p:par>
                          <p:cTn id="45" fill="hold">
                            <p:stCondLst>
                              <p:cond delay="2500"/>
                            </p:stCondLst>
                            <p:childTnLst>
                              <p:par>
                                <p:cTn id="46" presetID="2" presetClass="entr" presetSubtype="4" fill="hold" grpId="0" nodeType="afterEffect">
                                  <p:stCondLst>
                                    <p:cond delay="0"/>
                                  </p:stCondLst>
                                  <p:childTnLst>
                                    <p:set>
                                      <p:cBhvr>
                                        <p:cTn id="47" dur="1" fill="hold">
                                          <p:stCondLst>
                                            <p:cond delay="0"/>
                                          </p:stCondLst>
                                        </p:cTn>
                                        <p:tgtEl>
                                          <p:spTgt spid="8">
                                            <p:txEl>
                                              <p:pRg st="4" end="4"/>
                                            </p:txEl>
                                          </p:spTgt>
                                        </p:tgtEl>
                                        <p:attrNameLst>
                                          <p:attrName>style.visibility</p:attrName>
                                        </p:attrNameLst>
                                      </p:cBhvr>
                                      <p:to>
                                        <p:strVal val="visible"/>
                                      </p:to>
                                    </p:set>
                                    <p:anim calcmode="lin" valueType="num">
                                      <p:cBhvr additive="base">
                                        <p:cTn id="48" dur="500" fill="hold"/>
                                        <p:tgtEl>
                                          <p:spTgt spid="8">
                                            <p:txEl>
                                              <p:pRg st="4" end="4"/>
                                            </p:txEl>
                                          </p:spTgt>
                                        </p:tgtEl>
                                        <p:attrNameLst>
                                          <p:attrName>ppt_x</p:attrName>
                                        </p:attrNameLst>
                                      </p:cBhvr>
                                      <p:tavLst>
                                        <p:tav tm="0">
                                          <p:val>
                                            <p:strVal val="#ppt_x"/>
                                          </p:val>
                                        </p:tav>
                                        <p:tav tm="100000">
                                          <p:val>
                                            <p:strVal val="#ppt_x"/>
                                          </p:val>
                                        </p:tav>
                                      </p:tavLst>
                                    </p:anim>
                                    <p:anim calcmode="lin" valueType="num">
                                      <p:cBhvr additive="base">
                                        <p:cTn id="49" dur="500" fill="hold"/>
                                        <p:tgtEl>
                                          <p:spTgt spid="8">
                                            <p:txEl>
                                              <p:pRg st="4" end="4"/>
                                            </p:txEl>
                                          </p:spTgt>
                                        </p:tgtEl>
                                        <p:attrNameLst>
                                          <p:attrName>ppt_y</p:attrName>
                                        </p:attrNameLst>
                                      </p:cBhvr>
                                      <p:tavLst>
                                        <p:tav tm="0">
                                          <p:val>
                                            <p:strVal val="1+#ppt_h/2"/>
                                          </p:val>
                                        </p:tav>
                                        <p:tav tm="100000">
                                          <p:val>
                                            <p:strVal val="#ppt_y"/>
                                          </p:val>
                                        </p:tav>
                                      </p:tavLst>
                                    </p:anim>
                                  </p:childTnLst>
                                </p:cTn>
                              </p:par>
                            </p:childTnLst>
                          </p:cTn>
                        </p:par>
                        <p:par>
                          <p:cTn id="50" fill="hold">
                            <p:stCondLst>
                              <p:cond delay="3000"/>
                            </p:stCondLst>
                            <p:childTnLst>
                              <p:par>
                                <p:cTn id="51" presetID="2" presetClass="entr" presetSubtype="4" fill="hold" grpId="0" nodeType="afterEffect">
                                  <p:stCondLst>
                                    <p:cond delay="0"/>
                                  </p:stCondLst>
                                  <p:childTnLst>
                                    <p:set>
                                      <p:cBhvr>
                                        <p:cTn id="52" dur="1" fill="hold">
                                          <p:stCondLst>
                                            <p:cond delay="0"/>
                                          </p:stCondLst>
                                        </p:cTn>
                                        <p:tgtEl>
                                          <p:spTgt spid="8">
                                            <p:txEl>
                                              <p:pRg st="5" end="5"/>
                                            </p:txEl>
                                          </p:spTgt>
                                        </p:tgtEl>
                                        <p:attrNameLst>
                                          <p:attrName>style.visibility</p:attrName>
                                        </p:attrNameLst>
                                      </p:cBhvr>
                                      <p:to>
                                        <p:strVal val="visible"/>
                                      </p:to>
                                    </p:set>
                                    <p:anim calcmode="lin" valueType="num">
                                      <p:cBhvr additive="base">
                                        <p:cTn id="53" dur="500" fill="hold"/>
                                        <p:tgtEl>
                                          <p:spTgt spid="8">
                                            <p:txEl>
                                              <p:pRg st="5" end="5"/>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8">
                                            <p:txEl>
                                              <p:pRg st="5" end="5"/>
                                            </p:txEl>
                                          </p:spTgt>
                                        </p:tgtEl>
                                        <p:attrNameLst>
                                          <p:attrName>ppt_y</p:attrName>
                                        </p:attrNameLst>
                                      </p:cBhvr>
                                      <p:tavLst>
                                        <p:tav tm="0">
                                          <p:val>
                                            <p:strVal val="1+#ppt_h/2"/>
                                          </p:val>
                                        </p:tav>
                                        <p:tav tm="100000">
                                          <p:val>
                                            <p:strVal val="#ppt_y"/>
                                          </p:val>
                                        </p:tav>
                                      </p:tavLst>
                                    </p:anim>
                                  </p:childTnLst>
                                </p:cTn>
                              </p:par>
                            </p:childTnLst>
                          </p:cTn>
                        </p:par>
                        <p:par>
                          <p:cTn id="55" fill="hold">
                            <p:stCondLst>
                              <p:cond delay="3500"/>
                            </p:stCondLst>
                            <p:childTnLst>
                              <p:par>
                                <p:cTn id="56" presetID="2" presetClass="entr" presetSubtype="4" fill="hold" grpId="0" nodeType="afterEffect">
                                  <p:stCondLst>
                                    <p:cond delay="0"/>
                                  </p:stCondLst>
                                  <p:childTnLst>
                                    <p:set>
                                      <p:cBhvr>
                                        <p:cTn id="57" dur="1" fill="hold">
                                          <p:stCondLst>
                                            <p:cond delay="0"/>
                                          </p:stCondLst>
                                        </p:cTn>
                                        <p:tgtEl>
                                          <p:spTgt spid="8">
                                            <p:txEl>
                                              <p:pRg st="6" end="6"/>
                                            </p:txEl>
                                          </p:spTgt>
                                        </p:tgtEl>
                                        <p:attrNameLst>
                                          <p:attrName>style.visibility</p:attrName>
                                        </p:attrNameLst>
                                      </p:cBhvr>
                                      <p:to>
                                        <p:strVal val="visible"/>
                                      </p:to>
                                    </p:set>
                                    <p:anim calcmode="lin" valueType="num">
                                      <p:cBhvr additive="base">
                                        <p:cTn id="58" dur="500" fill="hold"/>
                                        <p:tgtEl>
                                          <p:spTgt spid="8">
                                            <p:txEl>
                                              <p:pRg st="6" end="6"/>
                                            </p:txEl>
                                          </p:spTgt>
                                        </p:tgtEl>
                                        <p:attrNameLst>
                                          <p:attrName>ppt_x</p:attrName>
                                        </p:attrNameLst>
                                      </p:cBhvr>
                                      <p:tavLst>
                                        <p:tav tm="0">
                                          <p:val>
                                            <p:strVal val="#ppt_x"/>
                                          </p:val>
                                        </p:tav>
                                        <p:tav tm="100000">
                                          <p:val>
                                            <p:strVal val="#ppt_x"/>
                                          </p:val>
                                        </p:tav>
                                      </p:tavLst>
                                    </p:anim>
                                    <p:anim calcmode="lin" valueType="num">
                                      <p:cBhvr additive="base">
                                        <p:cTn id="59" dur="500" fill="hold"/>
                                        <p:tgtEl>
                                          <p:spTgt spid="8">
                                            <p:txEl>
                                              <p:pRg st="6" end="6"/>
                                            </p:txEl>
                                          </p:spTgt>
                                        </p:tgtEl>
                                        <p:attrNameLst>
                                          <p:attrName>ppt_y</p:attrName>
                                        </p:attrNameLst>
                                      </p:cBhvr>
                                      <p:tavLst>
                                        <p:tav tm="0">
                                          <p:val>
                                            <p:strVal val="1+#ppt_h/2"/>
                                          </p:val>
                                        </p:tav>
                                        <p:tav tm="100000">
                                          <p:val>
                                            <p:strVal val="#ppt_y"/>
                                          </p:val>
                                        </p:tav>
                                      </p:tavLst>
                                    </p:anim>
                                  </p:childTnLst>
                                </p:cTn>
                              </p:par>
                            </p:childTnLst>
                          </p:cTn>
                        </p:par>
                        <p:par>
                          <p:cTn id="60" fill="hold">
                            <p:stCondLst>
                              <p:cond delay="4000"/>
                            </p:stCondLst>
                            <p:childTnLst>
                              <p:par>
                                <p:cTn id="61" presetID="2" presetClass="entr" presetSubtype="4" fill="hold" grpId="0" nodeType="afterEffect">
                                  <p:stCondLst>
                                    <p:cond delay="0"/>
                                  </p:stCondLst>
                                  <p:childTnLst>
                                    <p:set>
                                      <p:cBhvr>
                                        <p:cTn id="62" dur="1" fill="hold">
                                          <p:stCondLst>
                                            <p:cond delay="0"/>
                                          </p:stCondLst>
                                        </p:cTn>
                                        <p:tgtEl>
                                          <p:spTgt spid="8">
                                            <p:txEl>
                                              <p:pRg st="7" end="7"/>
                                            </p:txEl>
                                          </p:spTgt>
                                        </p:tgtEl>
                                        <p:attrNameLst>
                                          <p:attrName>style.visibility</p:attrName>
                                        </p:attrNameLst>
                                      </p:cBhvr>
                                      <p:to>
                                        <p:strVal val="visible"/>
                                      </p:to>
                                    </p:set>
                                    <p:anim calcmode="lin" valueType="num">
                                      <p:cBhvr additive="base">
                                        <p:cTn id="63" dur="500" fill="hold"/>
                                        <p:tgtEl>
                                          <p:spTgt spid="8">
                                            <p:txEl>
                                              <p:pRg st="7" end="7"/>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8">
                                            <p:txEl>
                                              <p:pRg st="7" end="7"/>
                                            </p:txEl>
                                          </p:spTgt>
                                        </p:tgtEl>
                                        <p:attrNameLst>
                                          <p:attrName>ppt_y</p:attrName>
                                        </p:attrNameLst>
                                      </p:cBhvr>
                                      <p:tavLst>
                                        <p:tav tm="0">
                                          <p:val>
                                            <p:strVal val="1+#ppt_h/2"/>
                                          </p:val>
                                        </p:tav>
                                        <p:tav tm="100000">
                                          <p:val>
                                            <p:strVal val="#ppt_y"/>
                                          </p:val>
                                        </p:tav>
                                      </p:tavLst>
                                    </p:anim>
                                  </p:childTnLst>
                                </p:cTn>
                              </p:par>
                            </p:childTnLst>
                          </p:cTn>
                        </p:par>
                        <p:par>
                          <p:cTn id="65" fill="hold">
                            <p:stCondLst>
                              <p:cond delay="4500"/>
                            </p:stCondLst>
                            <p:childTnLst>
                              <p:par>
                                <p:cTn id="66" presetID="2" presetClass="entr" presetSubtype="4" fill="hold" grpId="0" nodeType="afterEffect">
                                  <p:stCondLst>
                                    <p:cond delay="0"/>
                                  </p:stCondLst>
                                  <p:childTnLst>
                                    <p:set>
                                      <p:cBhvr>
                                        <p:cTn id="67" dur="1" fill="hold">
                                          <p:stCondLst>
                                            <p:cond delay="0"/>
                                          </p:stCondLst>
                                        </p:cTn>
                                        <p:tgtEl>
                                          <p:spTgt spid="8">
                                            <p:txEl>
                                              <p:pRg st="8" end="8"/>
                                            </p:txEl>
                                          </p:spTgt>
                                        </p:tgtEl>
                                        <p:attrNameLst>
                                          <p:attrName>style.visibility</p:attrName>
                                        </p:attrNameLst>
                                      </p:cBhvr>
                                      <p:to>
                                        <p:strVal val="visible"/>
                                      </p:to>
                                    </p:set>
                                    <p:anim calcmode="lin" valueType="num">
                                      <p:cBhvr additive="base">
                                        <p:cTn id="68" dur="500" fill="hold"/>
                                        <p:tgtEl>
                                          <p:spTgt spid="8">
                                            <p:txEl>
                                              <p:pRg st="8" end="8"/>
                                            </p:txEl>
                                          </p:spTgt>
                                        </p:tgtEl>
                                        <p:attrNameLst>
                                          <p:attrName>ppt_x</p:attrName>
                                        </p:attrNameLst>
                                      </p:cBhvr>
                                      <p:tavLst>
                                        <p:tav tm="0">
                                          <p:val>
                                            <p:strVal val="#ppt_x"/>
                                          </p:val>
                                        </p:tav>
                                        <p:tav tm="100000">
                                          <p:val>
                                            <p:strVal val="#ppt_x"/>
                                          </p:val>
                                        </p:tav>
                                      </p:tavLst>
                                    </p:anim>
                                    <p:anim calcmode="lin" valueType="num">
                                      <p:cBhvr additive="base">
                                        <p:cTn id="69" dur="500" fill="hold"/>
                                        <p:tgtEl>
                                          <p:spTgt spid="8">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8"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276600" y="1447800"/>
            <a:ext cx="2683748" cy="584775"/>
          </a:xfrm>
          <a:prstGeom prst="rect">
            <a:avLst/>
          </a:prstGeom>
          <a:noFill/>
        </p:spPr>
        <p:txBody>
          <a:bodyPr wrap="none" rtlCol="0">
            <a:spAutoFit/>
          </a:bodyPr>
          <a:lstStyle/>
          <a:p>
            <a:r>
              <a:rPr lang="az-Latn-AZ" sz="3200" b="1" i="1" u="sng" dirty="0" smtClean="0">
                <a:solidFill>
                  <a:schemeClr val="tx2"/>
                </a:solidFill>
                <a:latin typeface="Times New Roman" pitchFamily="18" charset="0"/>
                <a:cs typeface="Times New Roman" pitchFamily="18" charset="0"/>
              </a:rPr>
              <a:t>İşlərin siyahısı</a:t>
            </a:r>
            <a:endParaRPr lang="ru-RU" sz="3200" b="1" i="1" u="sng" dirty="0" smtClean="0">
              <a:solidFill>
                <a:schemeClr val="tx2"/>
              </a:solidFill>
              <a:latin typeface="Times New Roman" pitchFamily="18" charset="0"/>
              <a:cs typeface="Times New Roman" pitchFamily="18" charset="0"/>
            </a:endParaRPr>
          </a:p>
        </p:txBody>
      </p:sp>
      <p:sp>
        <p:nvSpPr>
          <p:cNvPr id="4" name="Прямоугольник 3"/>
          <p:cNvSpPr/>
          <p:nvPr/>
        </p:nvSpPr>
        <p:spPr>
          <a:xfrm>
            <a:off x="1153624" y="739914"/>
            <a:ext cx="7075976" cy="707886"/>
          </a:xfrm>
          <a:prstGeom prst="rect">
            <a:avLst/>
          </a:prstGeom>
        </p:spPr>
        <p:txBody>
          <a:bodyPr wrap="none">
            <a:spAutoFit/>
          </a:bodyPr>
          <a:lstStyle/>
          <a:p>
            <a:r>
              <a:rPr lang="az-Latn-AZ" sz="4000" dirty="0" smtClean="0"/>
              <a:t>Mexanika tədris laboratoriyası</a:t>
            </a:r>
            <a:endParaRPr lang="ru-RU" sz="4000" dirty="0"/>
          </a:p>
        </p:txBody>
      </p:sp>
      <p:pic>
        <p:nvPicPr>
          <p:cNvPr id="5" name="Рисунок 4" descr="082.JPG"/>
          <p:cNvPicPr>
            <a:picLocks noChangeAspect="1"/>
          </p:cNvPicPr>
          <p:nvPr/>
        </p:nvPicPr>
        <p:blipFill>
          <a:blip r:embed="rId2" cstate="print"/>
          <a:stretch>
            <a:fillRect/>
          </a:stretch>
        </p:blipFill>
        <p:spPr>
          <a:xfrm>
            <a:off x="228600" y="2133600"/>
            <a:ext cx="2754536" cy="20574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6" name="Рисунок 5" descr="109.JPG"/>
          <p:cNvPicPr>
            <a:picLocks noChangeAspect="1"/>
          </p:cNvPicPr>
          <p:nvPr/>
        </p:nvPicPr>
        <p:blipFill>
          <a:blip r:embed="rId3" cstate="print"/>
          <a:stretch>
            <a:fillRect/>
          </a:stretch>
        </p:blipFill>
        <p:spPr>
          <a:xfrm>
            <a:off x="3124200" y="2133600"/>
            <a:ext cx="2754536" cy="20574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9" name="Прямоугольник 8"/>
          <p:cNvSpPr/>
          <p:nvPr/>
        </p:nvSpPr>
        <p:spPr>
          <a:xfrm>
            <a:off x="152400" y="5105400"/>
            <a:ext cx="3733800" cy="338554"/>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r>
              <a:rPr lang="az-Latn-AZ" sz="1600" b="1" i="1" dirty="0" smtClean="0">
                <a:latin typeface="Times New Roman" pitchFamily="18" charset="0"/>
                <a:cs typeface="Times New Roman" pitchFamily="18" charset="0"/>
              </a:rPr>
              <a:t>Çarxın ətalət momentinin təyini</a:t>
            </a:r>
            <a:endParaRPr lang="ru-RU" sz="1600" dirty="0">
              <a:latin typeface="Times New Roman" pitchFamily="18" charset="0"/>
              <a:cs typeface="Times New Roman" pitchFamily="18" charset="0"/>
            </a:endParaRPr>
          </a:p>
        </p:txBody>
      </p:sp>
      <p:sp>
        <p:nvSpPr>
          <p:cNvPr id="10" name="Прямоугольник 9"/>
          <p:cNvSpPr/>
          <p:nvPr/>
        </p:nvSpPr>
        <p:spPr>
          <a:xfrm>
            <a:off x="152400" y="5562600"/>
            <a:ext cx="3733800" cy="584775"/>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r>
              <a:rPr lang="az-Latn-AZ" sz="1600" b="1" i="1" dirty="0" smtClean="0">
                <a:latin typeface="Times New Roman" pitchFamily="18" charset="0"/>
                <a:cs typeface="Times New Roman" pitchFamily="18" charset="0"/>
              </a:rPr>
              <a:t>Elastik yayın uzanması zamanı görülən işin və sərtlik əmsalının təyini</a:t>
            </a:r>
            <a:endParaRPr lang="ru-RU" sz="1600" dirty="0">
              <a:latin typeface="Times New Roman" pitchFamily="18" charset="0"/>
              <a:cs typeface="Times New Roman" pitchFamily="18" charset="0"/>
            </a:endParaRPr>
          </a:p>
        </p:txBody>
      </p:sp>
      <p:sp>
        <p:nvSpPr>
          <p:cNvPr id="11" name="Прямоугольник 10"/>
          <p:cNvSpPr/>
          <p:nvPr/>
        </p:nvSpPr>
        <p:spPr>
          <a:xfrm>
            <a:off x="152400" y="6290846"/>
            <a:ext cx="3733800" cy="338554"/>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r>
              <a:rPr lang="az-Latn-AZ" sz="1600" b="1" i="1" dirty="0" smtClean="0">
                <a:latin typeface="Times New Roman" pitchFamily="18" charset="0"/>
                <a:cs typeface="Times New Roman" pitchFamily="18" charset="0"/>
              </a:rPr>
              <a:t>Hərəkət miqdarı momentinin öyrənilməsi</a:t>
            </a:r>
            <a:endParaRPr lang="ru-RU" sz="1600" dirty="0">
              <a:latin typeface="Times New Roman" pitchFamily="18" charset="0"/>
              <a:cs typeface="Times New Roman" pitchFamily="18" charset="0"/>
            </a:endParaRPr>
          </a:p>
        </p:txBody>
      </p:sp>
      <p:sp>
        <p:nvSpPr>
          <p:cNvPr id="12" name="Прямоугольник 11"/>
          <p:cNvSpPr/>
          <p:nvPr/>
        </p:nvSpPr>
        <p:spPr>
          <a:xfrm>
            <a:off x="4724400" y="5105400"/>
            <a:ext cx="3962400" cy="338554"/>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r>
              <a:rPr lang="az-Latn-AZ" sz="1600" b="1" i="1" dirty="0" smtClean="0">
                <a:latin typeface="Times New Roman" pitchFamily="18" charset="0"/>
                <a:cs typeface="Times New Roman" pitchFamily="18" charset="0"/>
              </a:rPr>
              <a:t>Maksvel rəqqasının hərəkətinin  öyrənilməsi</a:t>
            </a:r>
            <a:endParaRPr lang="ru-RU" sz="1600" dirty="0">
              <a:latin typeface="Times New Roman" pitchFamily="18" charset="0"/>
              <a:cs typeface="Times New Roman" pitchFamily="18" charset="0"/>
            </a:endParaRPr>
          </a:p>
        </p:txBody>
      </p:sp>
      <p:sp>
        <p:nvSpPr>
          <p:cNvPr id="13" name="Прямоугольник 12"/>
          <p:cNvSpPr/>
          <p:nvPr/>
        </p:nvSpPr>
        <p:spPr>
          <a:xfrm>
            <a:off x="4724400" y="6324600"/>
            <a:ext cx="3962400" cy="338554"/>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r>
              <a:rPr lang="az-Latn-AZ" sz="1600" b="1" i="1" dirty="0" smtClean="0">
                <a:latin typeface="Times New Roman" pitchFamily="18" charset="0"/>
                <a:cs typeface="Times New Roman" pitchFamily="18" charset="0"/>
              </a:rPr>
              <a:t>Məcburi rəqslərin öyrənilməsi</a:t>
            </a:r>
            <a:endParaRPr lang="ru-RU" sz="1600" dirty="0">
              <a:latin typeface="Times New Roman" pitchFamily="18" charset="0"/>
              <a:cs typeface="Times New Roman" pitchFamily="18" charset="0"/>
            </a:endParaRPr>
          </a:p>
        </p:txBody>
      </p:sp>
      <p:sp>
        <p:nvSpPr>
          <p:cNvPr id="14" name="Прямоугольник 13"/>
          <p:cNvSpPr/>
          <p:nvPr/>
        </p:nvSpPr>
        <p:spPr>
          <a:xfrm>
            <a:off x="4724400" y="5587425"/>
            <a:ext cx="3962400" cy="584775"/>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r>
              <a:rPr lang="az-Latn-AZ" sz="1600" b="1" i="1" dirty="0" smtClean="0">
                <a:latin typeface="Times New Roman" pitchFamily="18" charset="0"/>
                <a:cs typeface="Times New Roman" pitchFamily="18" charset="0"/>
              </a:rPr>
              <a:t>Döyünən rəqslərin periodunun və Puasson əmsalının  təyini</a:t>
            </a:r>
            <a:endParaRPr lang="ru-RU" sz="1600" dirty="0">
              <a:latin typeface="Times New Roman" pitchFamily="18" charset="0"/>
              <a:cs typeface="Times New Roman" pitchFamily="18" charset="0"/>
            </a:endParaRPr>
          </a:p>
        </p:txBody>
      </p:sp>
      <p:sp>
        <p:nvSpPr>
          <p:cNvPr id="15" name="Прямоугольник 14"/>
          <p:cNvSpPr/>
          <p:nvPr/>
        </p:nvSpPr>
        <p:spPr>
          <a:xfrm>
            <a:off x="4724400" y="4368225"/>
            <a:ext cx="3962400" cy="584775"/>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r>
              <a:rPr lang="az-Latn-AZ" sz="1600" b="1" i="1" dirty="0" smtClean="0">
                <a:latin typeface="Times New Roman" pitchFamily="18" charset="0"/>
                <a:cs typeface="Times New Roman" pitchFamily="18" charset="0"/>
              </a:rPr>
              <a:t>Ballistik rəqqas vasitəsilə mərminin uçma sürətinin təyini</a:t>
            </a:r>
            <a:endParaRPr lang="ru-RU" sz="1600" dirty="0">
              <a:latin typeface="Times New Roman" pitchFamily="18" charset="0"/>
              <a:cs typeface="Times New Roman" pitchFamily="18" charset="0"/>
            </a:endParaRPr>
          </a:p>
        </p:txBody>
      </p:sp>
      <p:sp>
        <p:nvSpPr>
          <p:cNvPr id="16" name="Прямоугольник 15"/>
          <p:cNvSpPr/>
          <p:nvPr/>
        </p:nvSpPr>
        <p:spPr>
          <a:xfrm>
            <a:off x="152400" y="4343400"/>
            <a:ext cx="3733800" cy="584775"/>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r>
              <a:rPr lang="az-Latn-AZ" sz="1600" b="1" i="1" dirty="0" smtClean="0">
                <a:latin typeface="Times New Roman" pitchFamily="18" charset="0"/>
                <a:cs typeface="Times New Roman" pitchFamily="18" charset="0"/>
              </a:rPr>
              <a:t>Burulma rəqsləri vasitəsilə sürüşmə modulunun təyini</a:t>
            </a:r>
            <a:endParaRPr lang="ru-RU" sz="1600" dirty="0">
              <a:latin typeface="Times New Roman" pitchFamily="18" charset="0"/>
              <a:cs typeface="Times New Roman" pitchFamily="18" charset="0"/>
            </a:endParaRPr>
          </a:p>
        </p:txBody>
      </p:sp>
      <p:pic>
        <p:nvPicPr>
          <p:cNvPr id="17" name="Рисунок 16" descr="167.JPG"/>
          <p:cNvPicPr>
            <a:picLocks noChangeAspect="1"/>
          </p:cNvPicPr>
          <p:nvPr/>
        </p:nvPicPr>
        <p:blipFill>
          <a:blip r:embed="rId4" cstate="print"/>
          <a:stretch>
            <a:fillRect/>
          </a:stretch>
        </p:blipFill>
        <p:spPr>
          <a:xfrm>
            <a:off x="6019800" y="2133600"/>
            <a:ext cx="2743200" cy="207818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9"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0-#ppt_w/2"/>
                                          </p:val>
                                        </p:tav>
                                        <p:tav tm="100000">
                                          <p:val>
                                            <p:strVal val="#ppt_x"/>
                                          </p:val>
                                        </p:tav>
                                      </p:tavLst>
                                    </p:anim>
                                    <p:anim calcmode="lin" valueType="num">
                                      <p:cBhvr additive="base">
                                        <p:cTn id="13" dur="500" fill="hold"/>
                                        <p:tgtEl>
                                          <p:spTgt spid="6"/>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9" fill="hold" nodeType="after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additive="base">
                                        <p:cTn id="17" dur="500" fill="hold"/>
                                        <p:tgtEl>
                                          <p:spTgt spid="17"/>
                                        </p:tgtEl>
                                        <p:attrNameLst>
                                          <p:attrName>ppt_x</p:attrName>
                                        </p:attrNameLst>
                                      </p:cBhvr>
                                      <p:tavLst>
                                        <p:tav tm="0">
                                          <p:val>
                                            <p:strVal val="0-#ppt_w/2"/>
                                          </p:val>
                                        </p:tav>
                                        <p:tav tm="100000">
                                          <p:val>
                                            <p:strVal val="#ppt_x"/>
                                          </p:val>
                                        </p:tav>
                                      </p:tavLst>
                                    </p:anim>
                                    <p:anim calcmode="lin" valueType="num">
                                      <p:cBhvr additive="base">
                                        <p:cTn id="18" dur="500" fill="hold"/>
                                        <p:tgtEl>
                                          <p:spTgt spid="17"/>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16">
                                            <p:bg/>
                                          </p:spTgt>
                                        </p:tgtEl>
                                        <p:attrNameLst>
                                          <p:attrName>style.visibility</p:attrName>
                                        </p:attrNameLst>
                                      </p:cBhvr>
                                      <p:to>
                                        <p:strVal val="visible"/>
                                      </p:to>
                                    </p:set>
                                    <p:animEffect transition="in" filter="fade">
                                      <p:cBhvr>
                                        <p:cTn id="22" dur="500"/>
                                        <p:tgtEl>
                                          <p:spTgt spid="16">
                                            <p:bg/>
                                          </p:spTgt>
                                        </p:tgtEl>
                                      </p:cBhvr>
                                    </p:animEffect>
                                  </p:childTnLst>
                                </p:cTn>
                              </p:par>
                            </p:childTnLst>
                          </p:cTn>
                        </p:par>
                        <p:par>
                          <p:cTn id="23" fill="hold">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16">
                                            <p:txEl>
                                              <p:pRg st="0" end="0"/>
                                            </p:txEl>
                                          </p:spTgt>
                                        </p:tgtEl>
                                        <p:attrNameLst>
                                          <p:attrName>style.visibility</p:attrName>
                                        </p:attrNameLst>
                                      </p:cBhvr>
                                      <p:to>
                                        <p:strVal val="visible"/>
                                      </p:to>
                                    </p:set>
                                    <p:animEffect transition="in" filter="fade">
                                      <p:cBhvr>
                                        <p:cTn id="26" dur="500"/>
                                        <p:tgtEl>
                                          <p:spTgt spid="16">
                                            <p:txEl>
                                              <p:pRg st="0" end="0"/>
                                            </p:txEl>
                                          </p:spTgt>
                                        </p:tgtEl>
                                      </p:cBhvr>
                                    </p:animEffect>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9">
                                            <p:bg/>
                                          </p:spTgt>
                                        </p:tgtEl>
                                        <p:attrNameLst>
                                          <p:attrName>style.visibility</p:attrName>
                                        </p:attrNameLst>
                                      </p:cBhvr>
                                      <p:to>
                                        <p:strVal val="visible"/>
                                      </p:to>
                                    </p:set>
                                    <p:animEffect transition="in" filter="fade">
                                      <p:cBhvr>
                                        <p:cTn id="30" dur="500"/>
                                        <p:tgtEl>
                                          <p:spTgt spid="9">
                                            <p:bg/>
                                          </p:spTgt>
                                        </p:tgtEl>
                                      </p:cBhvr>
                                    </p:animEffect>
                                  </p:childTnLst>
                                </p:cTn>
                              </p:par>
                            </p:childTnLst>
                          </p:cTn>
                        </p:par>
                        <p:par>
                          <p:cTn id="31" fill="hold">
                            <p:stCondLst>
                              <p:cond delay="3000"/>
                            </p:stCondLst>
                            <p:childTnLst>
                              <p:par>
                                <p:cTn id="32" presetID="10" presetClass="entr" presetSubtype="0" fill="hold" grpId="0" nodeType="afterEffect">
                                  <p:stCondLst>
                                    <p:cond delay="0"/>
                                  </p:stCondLst>
                                  <p:childTnLst>
                                    <p:set>
                                      <p:cBhvr>
                                        <p:cTn id="33" dur="1" fill="hold">
                                          <p:stCondLst>
                                            <p:cond delay="0"/>
                                          </p:stCondLst>
                                        </p:cTn>
                                        <p:tgtEl>
                                          <p:spTgt spid="9">
                                            <p:txEl>
                                              <p:pRg st="0" end="0"/>
                                            </p:txEl>
                                          </p:spTgt>
                                        </p:tgtEl>
                                        <p:attrNameLst>
                                          <p:attrName>style.visibility</p:attrName>
                                        </p:attrNameLst>
                                      </p:cBhvr>
                                      <p:to>
                                        <p:strVal val="visible"/>
                                      </p:to>
                                    </p:set>
                                    <p:animEffect transition="in" filter="fade">
                                      <p:cBhvr>
                                        <p:cTn id="34" dur="500"/>
                                        <p:tgtEl>
                                          <p:spTgt spid="9">
                                            <p:txEl>
                                              <p:pRg st="0" end="0"/>
                                            </p:txEl>
                                          </p:spTgt>
                                        </p:tgtEl>
                                      </p:cBhvr>
                                    </p:animEffect>
                                  </p:childTnLst>
                                </p:cTn>
                              </p:par>
                            </p:childTnLst>
                          </p:cTn>
                        </p:par>
                        <p:par>
                          <p:cTn id="35" fill="hold">
                            <p:stCondLst>
                              <p:cond delay="3500"/>
                            </p:stCondLst>
                            <p:childTnLst>
                              <p:par>
                                <p:cTn id="36" presetID="10" presetClass="entr" presetSubtype="0" fill="hold" grpId="0" nodeType="afterEffect">
                                  <p:stCondLst>
                                    <p:cond delay="0"/>
                                  </p:stCondLst>
                                  <p:childTnLst>
                                    <p:set>
                                      <p:cBhvr>
                                        <p:cTn id="37" dur="1" fill="hold">
                                          <p:stCondLst>
                                            <p:cond delay="0"/>
                                          </p:stCondLst>
                                        </p:cTn>
                                        <p:tgtEl>
                                          <p:spTgt spid="10">
                                            <p:bg/>
                                          </p:spTgt>
                                        </p:tgtEl>
                                        <p:attrNameLst>
                                          <p:attrName>style.visibility</p:attrName>
                                        </p:attrNameLst>
                                      </p:cBhvr>
                                      <p:to>
                                        <p:strVal val="visible"/>
                                      </p:to>
                                    </p:set>
                                    <p:animEffect transition="in" filter="fade">
                                      <p:cBhvr>
                                        <p:cTn id="38" dur="500"/>
                                        <p:tgtEl>
                                          <p:spTgt spid="10">
                                            <p:bg/>
                                          </p:spTgt>
                                        </p:tgtEl>
                                      </p:cBhvr>
                                    </p:animEffect>
                                  </p:childTnLst>
                                </p:cTn>
                              </p:par>
                            </p:childTnLst>
                          </p:cTn>
                        </p:par>
                        <p:par>
                          <p:cTn id="39" fill="hold">
                            <p:stCondLst>
                              <p:cond delay="4000"/>
                            </p:stCondLst>
                            <p:childTnLst>
                              <p:par>
                                <p:cTn id="40" presetID="10" presetClass="entr" presetSubtype="0" fill="hold" grpId="0" nodeType="afterEffect">
                                  <p:stCondLst>
                                    <p:cond delay="0"/>
                                  </p:stCondLst>
                                  <p:childTnLst>
                                    <p:set>
                                      <p:cBhvr>
                                        <p:cTn id="41" dur="1" fill="hold">
                                          <p:stCondLst>
                                            <p:cond delay="0"/>
                                          </p:stCondLst>
                                        </p:cTn>
                                        <p:tgtEl>
                                          <p:spTgt spid="10">
                                            <p:txEl>
                                              <p:pRg st="0" end="0"/>
                                            </p:txEl>
                                          </p:spTgt>
                                        </p:tgtEl>
                                        <p:attrNameLst>
                                          <p:attrName>style.visibility</p:attrName>
                                        </p:attrNameLst>
                                      </p:cBhvr>
                                      <p:to>
                                        <p:strVal val="visible"/>
                                      </p:to>
                                    </p:set>
                                    <p:animEffect transition="in" filter="fade">
                                      <p:cBhvr>
                                        <p:cTn id="42" dur="500"/>
                                        <p:tgtEl>
                                          <p:spTgt spid="10">
                                            <p:txEl>
                                              <p:pRg st="0" end="0"/>
                                            </p:txEl>
                                          </p:spTgt>
                                        </p:tgtEl>
                                      </p:cBhvr>
                                    </p:animEffect>
                                  </p:childTnLst>
                                </p:cTn>
                              </p:par>
                            </p:childTnLst>
                          </p:cTn>
                        </p:par>
                        <p:par>
                          <p:cTn id="43" fill="hold">
                            <p:stCondLst>
                              <p:cond delay="4500"/>
                            </p:stCondLst>
                            <p:childTnLst>
                              <p:par>
                                <p:cTn id="44" presetID="10" presetClass="entr" presetSubtype="0" fill="hold" grpId="0" nodeType="afterEffect">
                                  <p:stCondLst>
                                    <p:cond delay="0"/>
                                  </p:stCondLst>
                                  <p:childTnLst>
                                    <p:set>
                                      <p:cBhvr>
                                        <p:cTn id="45" dur="1" fill="hold">
                                          <p:stCondLst>
                                            <p:cond delay="0"/>
                                          </p:stCondLst>
                                        </p:cTn>
                                        <p:tgtEl>
                                          <p:spTgt spid="11">
                                            <p:bg/>
                                          </p:spTgt>
                                        </p:tgtEl>
                                        <p:attrNameLst>
                                          <p:attrName>style.visibility</p:attrName>
                                        </p:attrNameLst>
                                      </p:cBhvr>
                                      <p:to>
                                        <p:strVal val="visible"/>
                                      </p:to>
                                    </p:set>
                                    <p:animEffect transition="in" filter="fade">
                                      <p:cBhvr>
                                        <p:cTn id="46" dur="500"/>
                                        <p:tgtEl>
                                          <p:spTgt spid="11">
                                            <p:bg/>
                                          </p:spTgt>
                                        </p:tgtEl>
                                      </p:cBhvr>
                                    </p:animEffect>
                                  </p:childTnLst>
                                </p:cTn>
                              </p:par>
                            </p:childTnLst>
                          </p:cTn>
                        </p:par>
                        <p:par>
                          <p:cTn id="47" fill="hold">
                            <p:stCondLst>
                              <p:cond delay="5000"/>
                            </p:stCondLst>
                            <p:childTnLst>
                              <p:par>
                                <p:cTn id="48" presetID="10" presetClass="entr" presetSubtype="0" fill="hold" grpId="0" nodeType="afterEffect">
                                  <p:stCondLst>
                                    <p:cond delay="0"/>
                                  </p:stCondLst>
                                  <p:childTnLst>
                                    <p:set>
                                      <p:cBhvr>
                                        <p:cTn id="49" dur="1" fill="hold">
                                          <p:stCondLst>
                                            <p:cond delay="0"/>
                                          </p:stCondLst>
                                        </p:cTn>
                                        <p:tgtEl>
                                          <p:spTgt spid="11">
                                            <p:txEl>
                                              <p:pRg st="0" end="0"/>
                                            </p:txEl>
                                          </p:spTgt>
                                        </p:tgtEl>
                                        <p:attrNameLst>
                                          <p:attrName>style.visibility</p:attrName>
                                        </p:attrNameLst>
                                      </p:cBhvr>
                                      <p:to>
                                        <p:strVal val="visible"/>
                                      </p:to>
                                    </p:set>
                                    <p:animEffect transition="in" filter="fade">
                                      <p:cBhvr>
                                        <p:cTn id="50" dur="500"/>
                                        <p:tgtEl>
                                          <p:spTgt spid="11">
                                            <p:txEl>
                                              <p:pRg st="0" end="0"/>
                                            </p:txEl>
                                          </p:spTgt>
                                        </p:tgtEl>
                                      </p:cBhvr>
                                    </p:animEffect>
                                  </p:childTnLst>
                                </p:cTn>
                              </p:par>
                            </p:childTnLst>
                          </p:cTn>
                        </p:par>
                        <p:par>
                          <p:cTn id="51" fill="hold">
                            <p:stCondLst>
                              <p:cond delay="5500"/>
                            </p:stCondLst>
                            <p:childTnLst>
                              <p:par>
                                <p:cTn id="52" presetID="10" presetClass="entr" presetSubtype="0" fill="hold" grpId="0" nodeType="afterEffect">
                                  <p:stCondLst>
                                    <p:cond delay="0"/>
                                  </p:stCondLst>
                                  <p:childTnLst>
                                    <p:set>
                                      <p:cBhvr>
                                        <p:cTn id="53" dur="1" fill="hold">
                                          <p:stCondLst>
                                            <p:cond delay="0"/>
                                          </p:stCondLst>
                                        </p:cTn>
                                        <p:tgtEl>
                                          <p:spTgt spid="15">
                                            <p:bg/>
                                          </p:spTgt>
                                        </p:tgtEl>
                                        <p:attrNameLst>
                                          <p:attrName>style.visibility</p:attrName>
                                        </p:attrNameLst>
                                      </p:cBhvr>
                                      <p:to>
                                        <p:strVal val="visible"/>
                                      </p:to>
                                    </p:set>
                                    <p:animEffect transition="in" filter="fade">
                                      <p:cBhvr>
                                        <p:cTn id="54" dur="500"/>
                                        <p:tgtEl>
                                          <p:spTgt spid="15">
                                            <p:bg/>
                                          </p:spTgt>
                                        </p:tgtEl>
                                      </p:cBhvr>
                                    </p:animEffect>
                                  </p:childTnLst>
                                </p:cTn>
                              </p:par>
                            </p:childTnLst>
                          </p:cTn>
                        </p:par>
                        <p:par>
                          <p:cTn id="55" fill="hold">
                            <p:stCondLst>
                              <p:cond delay="6000"/>
                            </p:stCondLst>
                            <p:childTnLst>
                              <p:par>
                                <p:cTn id="56" presetID="10" presetClass="entr" presetSubtype="0" fill="hold" grpId="0" nodeType="afterEffect">
                                  <p:stCondLst>
                                    <p:cond delay="0"/>
                                  </p:stCondLst>
                                  <p:childTnLst>
                                    <p:set>
                                      <p:cBhvr>
                                        <p:cTn id="57" dur="1" fill="hold">
                                          <p:stCondLst>
                                            <p:cond delay="0"/>
                                          </p:stCondLst>
                                        </p:cTn>
                                        <p:tgtEl>
                                          <p:spTgt spid="15">
                                            <p:txEl>
                                              <p:pRg st="0" end="0"/>
                                            </p:txEl>
                                          </p:spTgt>
                                        </p:tgtEl>
                                        <p:attrNameLst>
                                          <p:attrName>style.visibility</p:attrName>
                                        </p:attrNameLst>
                                      </p:cBhvr>
                                      <p:to>
                                        <p:strVal val="visible"/>
                                      </p:to>
                                    </p:set>
                                    <p:animEffect transition="in" filter="fade">
                                      <p:cBhvr>
                                        <p:cTn id="58" dur="500"/>
                                        <p:tgtEl>
                                          <p:spTgt spid="15">
                                            <p:txEl>
                                              <p:pRg st="0" end="0"/>
                                            </p:txEl>
                                          </p:spTgt>
                                        </p:tgtEl>
                                      </p:cBhvr>
                                    </p:animEffect>
                                  </p:childTnLst>
                                </p:cTn>
                              </p:par>
                            </p:childTnLst>
                          </p:cTn>
                        </p:par>
                        <p:par>
                          <p:cTn id="59" fill="hold">
                            <p:stCondLst>
                              <p:cond delay="6500"/>
                            </p:stCondLst>
                            <p:childTnLst>
                              <p:par>
                                <p:cTn id="60" presetID="10" presetClass="entr" presetSubtype="0" fill="hold" grpId="0" nodeType="afterEffect">
                                  <p:stCondLst>
                                    <p:cond delay="0"/>
                                  </p:stCondLst>
                                  <p:childTnLst>
                                    <p:set>
                                      <p:cBhvr>
                                        <p:cTn id="61" dur="1" fill="hold">
                                          <p:stCondLst>
                                            <p:cond delay="0"/>
                                          </p:stCondLst>
                                        </p:cTn>
                                        <p:tgtEl>
                                          <p:spTgt spid="12">
                                            <p:bg/>
                                          </p:spTgt>
                                        </p:tgtEl>
                                        <p:attrNameLst>
                                          <p:attrName>style.visibility</p:attrName>
                                        </p:attrNameLst>
                                      </p:cBhvr>
                                      <p:to>
                                        <p:strVal val="visible"/>
                                      </p:to>
                                    </p:set>
                                    <p:animEffect transition="in" filter="fade">
                                      <p:cBhvr>
                                        <p:cTn id="62" dur="500"/>
                                        <p:tgtEl>
                                          <p:spTgt spid="12">
                                            <p:bg/>
                                          </p:spTgt>
                                        </p:tgtEl>
                                      </p:cBhvr>
                                    </p:animEffect>
                                  </p:childTnLst>
                                </p:cTn>
                              </p:par>
                            </p:childTnLst>
                          </p:cTn>
                        </p:par>
                        <p:par>
                          <p:cTn id="63" fill="hold">
                            <p:stCondLst>
                              <p:cond delay="7000"/>
                            </p:stCondLst>
                            <p:childTnLst>
                              <p:par>
                                <p:cTn id="64" presetID="10" presetClass="entr" presetSubtype="0" fill="hold" grpId="0" nodeType="afterEffect">
                                  <p:stCondLst>
                                    <p:cond delay="0"/>
                                  </p:stCondLst>
                                  <p:childTnLst>
                                    <p:set>
                                      <p:cBhvr>
                                        <p:cTn id="65" dur="1" fill="hold">
                                          <p:stCondLst>
                                            <p:cond delay="0"/>
                                          </p:stCondLst>
                                        </p:cTn>
                                        <p:tgtEl>
                                          <p:spTgt spid="12">
                                            <p:txEl>
                                              <p:pRg st="0" end="0"/>
                                            </p:txEl>
                                          </p:spTgt>
                                        </p:tgtEl>
                                        <p:attrNameLst>
                                          <p:attrName>style.visibility</p:attrName>
                                        </p:attrNameLst>
                                      </p:cBhvr>
                                      <p:to>
                                        <p:strVal val="visible"/>
                                      </p:to>
                                    </p:set>
                                    <p:animEffect transition="in" filter="fade">
                                      <p:cBhvr>
                                        <p:cTn id="66" dur="500"/>
                                        <p:tgtEl>
                                          <p:spTgt spid="12">
                                            <p:txEl>
                                              <p:pRg st="0" end="0"/>
                                            </p:txEl>
                                          </p:spTgt>
                                        </p:tgtEl>
                                      </p:cBhvr>
                                    </p:animEffect>
                                  </p:childTnLst>
                                </p:cTn>
                              </p:par>
                            </p:childTnLst>
                          </p:cTn>
                        </p:par>
                        <p:par>
                          <p:cTn id="67" fill="hold">
                            <p:stCondLst>
                              <p:cond delay="7500"/>
                            </p:stCondLst>
                            <p:childTnLst>
                              <p:par>
                                <p:cTn id="68" presetID="10" presetClass="entr" presetSubtype="0" fill="hold" grpId="0" nodeType="afterEffect">
                                  <p:stCondLst>
                                    <p:cond delay="0"/>
                                  </p:stCondLst>
                                  <p:childTnLst>
                                    <p:set>
                                      <p:cBhvr>
                                        <p:cTn id="69" dur="1" fill="hold">
                                          <p:stCondLst>
                                            <p:cond delay="0"/>
                                          </p:stCondLst>
                                        </p:cTn>
                                        <p:tgtEl>
                                          <p:spTgt spid="14">
                                            <p:bg/>
                                          </p:spTgt>
                                        </p:tgtEl>
                                        <p:attrNameLst>
                                          <p:attrName>style.visibility</p:attrName>
                                        </p:attrNameLst>
                                      </p:cBhvr>
                                      <p:to>
                                        <p:strVal val="visible"/>
                                      </p:to>
                                    </p:set>
                                    <p:animEffect transition="in" filter="fade">
                                      <p:cBhvr>
                                        <p:cTn id="70" dur="500"/>
                                        <p:tgtEl>
                                          <p:spTgt spid="14">
                                            <p:bg/>
                                          </p:spTgt>
                                        </p:tgtEl>
                                      </p:cBhvr>
                                    </p:animEffect>
                                  </p:childTnLst>
                                </p:cTn>
                              </p:par>
                            </p:childTnLst>
                          </p:cTn>
                        </p:par>
                        <p:par>
                          <p:cTn id="71" fill="hold">
                            <p:stCondLst>
                              <p:cond delay="8000"/>
                            </p:stCondLst>
                            <p:childTnLst>
                              <p:par>
                                <p:cTn id="72" presetID="10" presetClass="entr" presetSubtype="0" fill="hold" grpId="0" nodeType="afterEffect">
                                  <p:stCondLst>
                                    <p:cond delay="0"/>
                                  </p:stCondLst>
                                  <p:childTnLst>
                                    <p:set>
                                      <p:cBhvr>
                                        <p:cTn id="73" dur="1" fill="hold">
                                          <p:stCondLst>
                                            <p:cond delay="0"/>
                                          </p:stCondLst>
                                        </p:cTn>
                                        <p:tgtEl>
                                          <p:spTgt spid="14">
                                            <p:txEl>
                                              <p:pRg st="0" end="0"/>
                                            </p:txEl>
                                          </p:spTgt>
                                        </p:tgtEl>
                                        <p:attrNameLst>
                                          <p:attrName>style.visibility</p:attrName>
                                        </p:attrNameLst>
                                      </p:cBhvr>
                                      <p:to>
                                        <p:strVal val="visible"/>
                                      </p:to>
                                    </p:set>
                                    <p:animEffect transition="in" filter="fade">
                                      <p:cBhvr>
                                        <p:cTn id="74" dur="500"/>
                                        <p:tgtEl>
                                          <p:spTgt spid="14">
                                            <p:txEl>
                                              <p:pRg st="0" end="0"/>
                                            </p:txEl>
                                          </p:spTgt>
                                        </p:tgtEl>
                                      </p:cBhvr>
                                    </p:animEffect>
                                  </p:childTnLst>
                                </p:cTn>
                              </p:par>
                            </p:childTnLst>
                          </p:cTn>
                        </p:par>
                        <p:par>
                          <p:cTn id="75" fill="hold">
                            <p:stCondLst>
                              <p:cond delay="8500"/>
                            </p:stCondLst>
                            <p:childTnLst>
                              <p:par>
                                <p:cTn id="76" presetID="10" presetClass="entr" presetSubtype="0" fill="hold" grpId="0" nodeType="afterEffect">
                                  <p:stCondLst>
                                    <p:cond delay="0"/>
                                  </p:stCondLst>
                                  <p:childTnLst>
                                    <p:set>
                                      <p:cBhvr>
                                        <p:cTn id="77" dur="1" fill="hold">
                                          <p:stCondLst>
                                            <p:cond delay="0"/>
                                          </p:stCondLst>
                                        </p:cTn>
                                        <p:tgtEl>
                                          <p:spTgt spid="13">
                                            <p:bg/>
                                          </p:spTgt>
                                        </p:tgtEl>
                                        <p:attrNameLst>
                                          <p:attrName>style.visibility</p:attrName>
                                        </p:attrNameLst>
                                      </p:cBhvr>
                                      <p:to>
                                        <p:strVal val="visible"/>
                                      </p:to>
                                    </p:set>
                                    <p:animEffect transition="in" filter="fade">
                                      <p:cBhvr>
                                        <p:cTn id="78" dur="500"/>
                                        <p:tgtEl>
                                          <p:spTgt spid="13">
                                            <p:bg/>
                                          </p:spTgt>
                                        </p:tgtEl>
                                      </p:cBhvr>
                                    </p:animEffect>
                                  </p:childTnLst>
                                </p:cTn>
                              </p:par>
                            </p:childTnLst>
                          </p:cTn>
                        </p:par>
                        <p:par>
                          <p:cTn id="79" fill="hold">
                            <p:stCondLst>
                              <p:cond delay="9000"/>
                            </p:stCondLst>
                            <p:childTnLst>
                              <p:par>
                                <p:cTn id="80" presetID="10" presetClass="entr" presetSubtype="0" fill="hold" grpId="0" nodeType="afterEffect">
                                  <p:stCondLst>
                                    <p:cond delay="0"/>
                                  </p:stCondLst>
                                  <p:childTnLst>
                                    <p:set>
                                      <p:cBhvr>
                                        <p:cTn id="81" dur="1" fill="hold">
                                          <p:stCondLst>
                                            <p:cond delay="0"/>
                                          </p:stCondLst>
                                        </p:cTn>
                                        <p:tgtEl>
                                          <p:spTgt spid="13">
                                            <p:txEl>
                                              <p:pRg st="0" end="0"/>
                                            </p:txEl>
                                          </p:spTgt>
                                        </p:tgtEl>
                                        <p:attrNameLst>
                                          <p:attrName>style.visibility</p:attrName>
                                        </p:attrNameLst>
                                      </p:cBhvr>
                                      <p:to>
                                        <p:strVal val="visible"/>
                                      </p:to>
                                    </p:set>
                                    <p:animEffect transition="in" filter="fade">
                                      <p:cBhvr>
                                        <p:cTn id="82" dur="5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allAtOnce" animBg="1"/>
      <p:bldP spid="10" grpId="0" build="allAtOnce" animBg="1"/>
      <p:bldP spid="11" grpId="0" build="allAtOnce" animBg="1"/>
      <p:bldP spid="12" grpId="0" build="allAtOnce" animBg="1"/>
      <p:bldP spid="13" grpId="0" build="allAtOnce" animBg="1"/>
      <p:bldP spid="14" grpId="0" build="allAtOnce" animBg="1"/>
      <p:bldP spid="15" grpId="0" build="allAtOnce" animBg="1"/>
      <p:bldP spid="16" grpId="0" build="allAtOnce"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descr="107.JPG"/>
          <p:cNvPicPr>
            <a:picLocks noChangeAspect="1"/>
          </p:cNvPicPr>
          <p:nvPr/>
        </p:nvPicPr>
        <p:blipFill>
          <a:blip r:embed="rId2" cstate="print"/>
          <a:stretch>
            <a:fillRect/>
          </a:stretch>
        </p:blipFill>
        <p:spPr>
          <a:xfrm>
            <a:off x="6908380" y="1949215"/>
            <a:ext cx="2083220" cy="1555985"/>
          </a:xfrm>
          <a:prstGeom prst="rect">
            <a:avLst/>
          </a:prstGeom>
          <a:ln>
            <a:solidFill>
              <a:schemeClr val="tx1"/>
            </a:solidFill>
          </a:ln>
          <a:effectLst>
            <a:outerShdw blurRad="292100" dist="139700" dir="2700000" algn="tl" rotWithShape="0">
              <a:srgbClr val="333333">
                <a:alpha val="65000"/>
              </a:srgbClr>
            </a:outerShdw>
          </a:effectLst>
        </p:spPr>
      </p:pic>
      <p:pic>
        <p:nvPicPr>
          <p:cNvPr id="8" name="Рисунок 7" descr="179.JPG"/>
          <p:cNvPicPr>
            <a:picLocks noChangeAspect="1"/>
          </p:cNvPicPr>
          <p:nvPr/>
        </p:nvPicPr>
        <p:blipFill>
          <a:blip r:embed="rId3" cstate="print"/>
          <a:stretch>
            <a:fillRect/>
          </a:stretch>
        </p:blipFill>
        <p:spPr>
          <a:xfrm>
            <a:off x="5334000" y="3340100"/>
            <a:ext cx="2261440" cy="1689100"/>
          </a:xfrm>
          <a:prstGeom prst="rect">
            <a:avLst/>
          </a:prstGeom>
          <a:ln>
            <a:solidFill>
              <a:schemeClr val="tx1"/>
            </a:solidFill>
          </a:ln>
          <a:effectLst>
            <a:outerShdw blurRad="292100" dist="139700" dir="2700000" algn="tl" rotWithShape="0">
              <a:srgbClr val="333333">
                <a:alpha val="65000"/>
              </a:srgbClr>
            </a:outerShdw>
          </a:effectLst>
        </p:spPr>
      </p:pic>
      <p:sp>
        <p:nvSpPr>
          <p:cNvPr id="6" name="Прямоугольник 5"/>
          <p:cNvSpPr/>
          <p:nvPr/>
        </p:nvSpPr>
        <p:spPr>
          <a:xfrm>
            <a:off x="1153624" y="685800"/>
            <a:ext cx="7075976" cy="707886"/>
          </a:xfrm>
          <a:prstGeom prst="rect">
            <a:avLst/>
          </a:prstGeom>
        </p:spPr>
        <p:txBody>
          <a:bodyPr wrap="none">
            <a:spAutoFit/>
          </a:bodyPr>
          <a:lstStyle/>
          <a:p>
            <a:r>
              <a:rPr lang="az-Latn-AZ" sz="4000" dirty="0" smtClean="0"/>
              <a:t>Mexanika tədris laboratoriyası</a:t>
            </a:r>
            <a:endParaRPr lang="ru-RU" sz="4000" dirty="0"/>
          </a:p>
        </p:txBody>
      </p:sp>
      <p:sp>
        <p:nvSpPr>
          <p:cNvPr id="9" name="TextBox 8"/>
          <p:cNvSpPr txBox="1"/>
          <p:nvPr/>
        </p:nvSpPr>
        <p:spPr>
          <a:xfrm>
            <a:off x="3276600" y="1371600"/>
            <a:ext cx="2683748" cy="584775"/>
          </a:xfrm>
          <a:prstGeom prst="rect">
            <a:avLst/>
          </a:prstGeom>
          <a:noFill/>
        </p:spPr>
        <p:txBody>
          <a:bodyPr wrap="none" rtlCol="0">
            <a:spAutoFit/>
          </a:bodyPr>
          <a:lstStyle/>
          <a:p>
            <a:r>
              <a:rPr lang="az-Latn-AZ" sz="3200" b="1" i="1" u="sng" dirty="0" smtClean="0">
                <a:solidFill>
                  <a:schemeClr val="tx2"/>
                </a:solidFill>
                <a:latin typeface="Times New Roman" pitchFamily="18" charset="0"/>
                <a:cs typeface="Times New Roman" pitchFamily="18" charset="0"/>
              </a:rPr>
              <a:t>İşlərin siyahısı</a:t>
            </a:r>
            <a:endParaRPr lang="ru-RU" sz="3200" b="1" i="1" u="sng" dirty="0" smtClean="0">
              <a:solidFill>
                <a:schemeClr val="tx2"/>
              </a:solidFill>
              <a:latin typeface="Times New Roman" pitchFamily="18" charset="0"/>
              <a:cs typeface="Times New Roman" pitchFamily="18" charset="0"/>
            </a:endParaRPr>
          </a:p>
        </p:txBody>
      </p:sp>
      <p:sp>
        <p:nvSpPr>
          <p:cNvPr id="10" name="Прямоугольник 9"/>
          <p:cNvSpPr/>
          <p:nvPr/>
        </p:nvSpPr>
        <p:spPr>
          <a:xfrm>
            <a:off x="228600" y="2514600"/>
            <a:ext cx="5486400" cy="338554"/>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r>
              <a:rPr lang="az-Latn-AZ" sz="1600" b="1" i="1" dirty="0" smtClean="0">
                <a:latin typeface="Times New Roman" pitchFamily="18" charset="0"/>
                <a:cs typeface="Times New Roman" pitchFamily="18" charset="0"/>
              </a:rPr>
              <a:t>Həlqənin ətalət momentinin burulma rəqsləri vasitəsilə təyini</a:t>
            </a:r>
            <a:endParaRPr lang="ru-RU" sz="1600" dirty="0">
              <a:latin typeface="Times New Roman" pitchFamily="18" charset="0"/>
              <a:cs typeface="Times New Roman" pitchFamily="18" charset="0"/>
            </a:endParaRPr>
          </a:p>
        </p:txBody>
      </p:sp>
      <p:sp>
        <p:nvSpPr>
          <p:cNvPr id="11" name="Прямоугольник 10"/>
          <p:cNvSpPr/>
          <p:nvPr/>
        </p:nvSpPr>
        <p:spPr>
          <a:xfrm>
            <a:off x="228600" y="3395246"/>
            <a:ext cx="4572000" cy="338554"/>
          </a:xfrm>
          <a:prstGeom prst="rect">
            <a:avLst/>
          </a:prstGeom>
        </p:spPr>
        <p:style>
          <a:lnRef idx="1">
            <a:schemeClr val="accent1"/>
          </a:lnRef>
          <a:fillRef idx="2">
            <a:schemeClr val="accent1"/>
          </a:fillRef>
          <a:effectRef idx="1">
            <a:schemeClr val="accent1"/>
          </a:effectRef>
          <a:fontRef idx="minor">
            <a:schemeClr val="dk1"/>
          </a:fontRef>
        </p:style>
        <p:txBody>
          <a:bodyPr>
            <a:spAutoFit/>
          </a:bodyPr>
          <a:lstStyle/>
          <a:p>
            <a:r>
              <a:rPr lang="az-Latn-AZ" sz="1600" b="1" i="1" dirty="0" smtClean="0">
                <a:latin typeface="Times New Roman" pitchFamily="18" charset="0"/>
                <a:cs typeface="Times New Roman" pitchFamily="18" charset="0"/>
              </a:rPr>
              <a:t>Dartılmada və əyilmədə Yunq modulunun təyini</a:t>
            </a:r>
            <a:endParaRPr lang="ru-RU" sz="1600" dirty="0">
              <a:latin typeface="Times New Roman" pitchFamily="18" charset="0"/>
              <a:cs typeface="Times New Roman" pitchFamily="18" charset="0"/>
            </a:endParaRPr>
          </a:p>
        </p:txBody>
      </p:sp>
      <p:sp>
        <p:nvSpPr>
          <p:cNvPr id="12" name="Прямоугольник 11"/>
          <p:cNvSpPr/>
          <p:nvPr/>
        </p:nvSpPr>
        <p:spPr>
          <a:xfrm>
            <a:off x="228600" y="5833646"/>
            <a:ext cx="5715000" cy="338554"/>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r>
              <a:rPr lang="az-Latn-AZ" sz="1600" b="1" i="1" dirty="0" smtClean="0">
                <a:latin typeface="Times New Roman" pitchFamily="18" charset="0"/>
                <a:cs typeface="Times New Roman" pitchFamily="18" charset="0"/>
              </a:rPr>
              <a:t>Bərk cisimlərin ətalət momentinin trifilyar asqı üsulu ilə təyini</a:t>
            </a:r>
            <a:endParaRPr lang="ru-RU" sz="1600" dirty="0">
              <a:latin typeface="Times New Roman" pitchFamily="18" charset="0"/>
              <a:cs typeface="Times New Roman" pitchFamily="18" charset="0"/>
            </a:endParaRPr>
          </a:p>
        </p:txBody>
      </p:sp>
      <p:sp>
        <p:nvSpPr>
          <p:cNvPr id="13" name="Прямоугольник 12"/>
          <p:cNvSpPr/>
          <p:nvPr/>
        </p:nvSpPr>
        <p:spPr>
          <a:xfrm>
            <a:off x="228600" y="2971800"/>
            <a:ext cx="5029200" cy="338554"/>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r>
              <a:rPr lang="az-Latn-AZ" sz="1600" b="1" i="1" dirty="0" smtClean="0">
                <a:latin typeface="Times New Roman" pitchFamily="18" charset="0"/>
                <a:cs typeface="Times New Roman" pitchFamily="18" charset="0"/>
              </a:rPr>
              <a:t>Aşırılan rəqqas  vasitəsilə ağırlıq qüvvəsi təcilinin təyini</a:t>
            </a:r>
            <a:endParaRPr lang="ru-RU" sz="1600" dirty="0">
              <a:latin typeface="Times New Roman" pitchFamily="18" charset="0"/>
              <a:cs typeface="Times New Roman" pitchFamily="18" charset="0"/>
            </a:endParaRPr>
          </a:p>
        </p:txBody>
      </p:sp>
      <p:sp>
        <p:nvSpPr>
          <p:cNvPr id="14" name="Прямоугольник 13"/>
          <p:cNvSpPr/>
          <p:nvPr/>
        </p:nvSpPr>
        <p:spPr>
          <a:xfrm>
            <a:off x="228600" y="5300246"/>
            <a:ext cx="5562600" cy="338554"/>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r>
              <a:rPr lang="az-Latn-AZ" sz="1600" b="1" i="1" dirty="0" smtClean="0">
                <a:latin typeface="Times New Roman" pitchFamily="18" charset="0"/>
                <a:cs typeface="Times New Roman" pitchFamily="18" charset="0"/>
              </a:rPr>
              <a:t>Riyazi və saniyə rəqqası vasitəsilə ağırlıq qüvvəsi təcilinin təyini</a:t>
            </a:r>
            <a:endParaRPr lang="ru-RU" sz="1600" dirty="0">
              <a:latin typeface="Times New Roman" pitchFamily="18" charset="0"/>
              <a:cs typeface="Times New Roman" pitchFamily="18" charset="0"/>
            </a:endParaRPr>
          </a:p>
        </p:txBody>
      </p:sp>
      <p:sp>
        <p:nvSpPr>
          <p:cNvPr id="15" name="Прямоугольник 14"/>
          <p:cNvSpPr/>
          <p:nvPr/>
        </p:nvSpPr>
        <p:spPr>
          <a:xfrm>
            <a:off x="228600" y="4843046"/>
            <a:ext cx="4419600" cy="338554"/>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r>
              <a:rPr lang="az-Latn-AZ" sz="1600" b="1" i="1" dirty="0" smtClean="0">
                <a:latin typeface="Times New Roman" pitchFamily="18" charset="0"/>
                <a:cs typeface="Times New Roman" pitchFamily="18" charset="0"/>
              </a:rPr>
              <a:t>Atvud maşınında düşmə qanunlarının öyrənilməsi</a:t>
            </a:r>
            <a:endParaRPr lang="ru-RU" sz="1600" dirty="0">
              <a:latin typeface="Times New Roman" pitchFamily="18" charset="0"/>
              <a:cs typeface="Times New Roman" pitchFamily="18" charset="0"/>
            </a:endParaRPr>
          </a:p>
        </p:txBody>
      </p:sp>
      <p:sp>
        <p:nvSpPr>
          <p:cNvPr id="16" name="Прямоугольник 15"/>
          <p:cNvSpPr/>
          <p:nvPr/>
        </p:nvSpPr>
        <p:spPr>
          <a:xfrm>
            <a:off x="228600" y="4419600"/>
            <a:ext cx="1931939" cy="338554"/>
          </a:xfrm>
          <a:prstGeom prst="rect">
            <a:avLst/>
          </a:prstGeom>
        </p:spPr>
        <p:style>
          <a:lnRef idx="1">
            <a:schemeClr val="accent1"/>
          </a:lnRef>
          <a:fillRef idx="2">
            <a:schemeClr val="accent1"/>
          </a:fillRef>
          <a:effectRef idx="1">
            <a:schemeClr val="accent1"/>
          </a:effectRef>
          <a:fontRef idx="minor">
            <a:schemeClr val="dk1"/>
          </a:fontRef>
        </p:style>
        <p:txBody>
          <a:bodyPr wrap="none">
            <a:spAutoFit/>
          </a:bodyPr>
          <a:lstStyle/>
          <a:p>
            <a:r>
              <a:rPr lang="az-Latn-AZ" sz="1600" b="1" i="1" dirty="0" smtClean="0">
                <a:latin typeface="Times New Roman" pitchFamily="18" charset="0"/>
                <a:cs typeface="Times New Roman" pitchFamily="18" charset="0"/>
              </a:rPr>
              <a:t>Dəqiq çəki qaydaları</a:t>
            </a:r>
            <a:endParaRPr lang="ru-RU" sz="1600" dirty="0">
              <a:latin typeface="Times New Roman" pitchFamily="18" charset="0"/>
              <a:cs typeface="Times New Roman" pitchFamily="18" charset="0"/>
            </a:endParaRPr>
          </a:p>
        </p:txBody>
      </p:sp>
      <p:sp>
        <p:nvSpPr>
          <p:cNvPr id="17" name="Прямоугольник 16"/>
          <p:cNvSpPr/>
          <p:nvPr/>
        </p:nvSpPr>
        <p:spPr>
          <a:xfrm>
            <a:off x="228600" y="2057400"/>
            <a:ext cx="6629400" cy="338554"/>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r>
              <a:rPr lang="az-Latn-AZ" sz="1600" b="1" i="1" dirty="0" smtClean="0">
                <a:latin typeface="Times New Roman" pitchFamily="18" charset="0"/>
                <a:cs typeface="Times New Roman" pitchFamily="18" charset="0"/>
              </a:rPr>
              <a:t>Mayelərin cisimlərin sıxlığının piknometr və hidrostatik çəki üsulu ilə təyini</a:t>
            </a:r>
            <a:endParaRPr lang="ru-RU" sz="1600" dirty="0">
              <a:latin typeface="Times New Roman" pitchFamily="18" charset="0"/>
              <a:cs typeface="Times New Roman" pitchFamily="18" charset="0"/>
            </a:endParaRPr>
          </a:p>
        </p:txBody>
      </p:sp>
      <p:sp>
        <p:nvSpPr>
          <p:cNvPr id="18" name="Прямоугольник 17"/>
          <p:cNvSpPr/>
          <p:nvPr/>
        </p:nvSpPr>
        <p:spPr>
          <a:xfrm>
            <a:off x="228600" y="6290846"/>
            <a:ext cx="6172200" cy="338554"/>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r>
              <a:rPr lang="az-Latn-AZ" sz="1600" b="1" i="1" dirty="0" smtClean="0">
                <a:latin typeface="Times New Roman" pitchFamily="18" charset="0"/>
                <a:cs typeface="Times New Roman" pitchFamily="18" charset="0"/>
              </a:rPr>
              <a:t>Bərk cisimlərin sıxlığının piknometr və hidrostatik çəki üsulu ilə təyini</a:t>
            </a:r>
            <a:endParaRPr lang="ru-RU" sz="1600" dirty="0">
              <a:latin typeface="Times New Roman" pitchFamily="18" charset="0"/>
              <a:cs typeface="Times New Roman" pitchFamily="18" charset="0"/>
            </a:endParaRPr>
          </a:p>
        </p:txBody>
      </p:sp>
      <p:sp>
        <p:nvSpPr>
          <p:cNvPr id="19" name="Прямоугольник 18"/>
          <p:cNvSpPr/>
          <p:nvPr/>
        </p:nvSpPr>
        <p:spPr>
          <a:xfrm>
            <a:off x="228600" y="3886200"/>
            <a:ext cx="2247731" cy="338554"/>
          </a:xfrm>
          <a:prstGeom prst="rect">
            <a:avLst/>
          </a:prstGeom>
        </p:spPr>
        <p:style>
          <a:lnRef idx="1">
            <a:schemeClr val="accent3"/>
          </a:lnRef>
          <a:fillRef idx="2">
            <a:schemeClr val="accent3"/>
          </a:fillRef>
          <a:effectRef idx="1">
            <a:schemeClr val="accent3"/>
          </a:effectRef>
          <a:fontRef idx="minor">
            <a:schemeClr val="dk1"/>
          </a:fontRef>
        </p:style>
        <p:txBody>
          <a:bodyPr wrap="none">
            <a:spAutoFit/>
          </a:bodyPr>
          <a:lstStyle/>
          <a:p>
            <a:r>
              <a:rPr lang="az-Latn-AZ" sz="1600" b="1" i="1" dirty="0" smtClean="0">
                <a:latin typeface="Times New Roman" pitchFamily="18" charset="0"/>
                <a:cs typeface="Times New Roman" pitchFamily="18" charset="0"/>
              </a:rPr>
              <a:t>Noniusların öyrənilməsi</a:t>
            </a:r>
            <a:endParaRPr lang="ru-RU" sz="1600" dirty="0">
              <a:latin typeface="Times New Roman" pitchFamily="18" charset="0"/>
              <a:cs typeface="Times New Roman" pitchFamily="18" charset="0"/>
            </a:endParaRPr>
          </a:p>
        </p:txBody>
      </p:sp>
      <p:pic>
        <p:nvPicPr>
          <p:cNvPr id="7" name="Рисунок 6" descr="171.JPG"/>
          <p:cNvPicPr>
            <a:picLocks noChangeAspect="1"/>
          </p:cNvPicPr>
          <p:nvPr/>
        </p:nvPicPr>
        <p:blipFill>
          <a:blip r:embed="rId4" cstate="print"/>
          <a:srcRect t="18858"/>
          <a:stretch>
            <a:fillRect/>
          </a:stretch>
        </p:blipFill>
        <p:spPr>
          <a:xfrm>
            <a:off x="6477000" y="4724400"/>
            <a:ext cx="2514600" cy="1905000"/>
          </a:xfrm>
          <a:prstGeom prst="rect">
            <a:avLst/>
          </a:prstGeom>
          <a:ln>
            <a:solidFill>
              <a:schemeClr val="tx1"/>
            </a:solid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7">
                                            <p:bg/>
                                          </p:spTgt>
                                        </p:tgtEl>
                                        <p:attrNameLst>
                                          <p:attrName>style.visibility</p:attrName>
                                        </p:attrNameLst>
                                      </p:cBhvr>
                                      <p:to>
                                        <p:strVal val="visible"/>
                                      </p:to>
                                    </p:set>
                                    <p:anim calcmode="lin" valueType="num">
                                      <p:cBhvr additive="base">
                                        <p:cTn id="7" dur="500" fill="hold"/>
                                        <p:tgtEl>
                                          <p:spTgt spid="17">
                                            <p:bg/>
                                          </p:spTgt>
                                        </p:tgtEl>
                                        <p:attrNameLst>
                                          <p:attrName>ppt_x</p:attrName>
                                        </p:attrNameLst>
                                      </p:cBhvr>
                                      <p:tavLst>
                                        <p:tav tm="0">
                                          <p:val>
                                            <p:strVal val="#ppt_x"/>
                                          </p:val>
                                        </p:tav>
                                        <p:tav tm="100000">
                                          <p:val>
                                            <p:strVal val="#ppt_x"/>
                                          </p:val>
                                        </p:tav>
                                      </p:tavLst>
                                    </p:anim>
                                    <p:anim calcmode="lin" valueType="num">
                                      <p:cBhvr additive="base">
                                        <p:cTn id="8" dur="500" fill="hold"/>
                                        <p:tgtEl>
                                          <p:spTgt spid="17">
                                            <p:bg/>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7">
                                            <p:txEl>
                                              <p:pRg st="0" end="0"/>
                                            </p:txEl>
                                          </p:spTgt>
                                        </p:tgtEl>
                                        <p:attrNameLst>
                                          <p:attrName>style.visibility</p:attrName>
                                        </p:attrNameLst>
                                      </p:cBhvr>
                                      <p:to>
                                        <p:strVal val="visible"/>
                                      </p:to>
                                    </p:set>
                                    <p:anim calcmode="lin" valueType="num">
                                      <p:cBhvr additive="base">
                                        <p:cTn id="12" dur="500" fill="hold"/>
                                        <p:tgtEl>
                                          <p:spTgt spid="17">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17">
                                            <p:txEl>
                                              <p:pRg st="0" end="0"/>
                                            </p:txEl>
                                          </p:spTgt>
                                        </p:tgtEl>
                                        <p:attrNameLst>
                                          <p:attrName>ppt_y</p:attrName>
                                        </p:attrNameLst>
                                      </p:cBhvr>
                                      <p:tavLst>
                                        <p:tav tm="0">
                                          <p:val>
                                            <p:strVal val="1+#ppt_h/2"/>
                                          </p:val>
                                        </p:tav>
                                        <p:tav tm="100000">
                                          <p:val>
                                            <p:strVal val="#ppt_y"/>
                                          </p:val>
                                        </p:tav>
                                      </p:tavLst>
                                    </p:anim>
                                  </p:childTnLst>
                                </p:cTn>
                              </p:par>
                              <p:par>
                                <p:cTn id="14" presetID="22" presetClass="entr" presetSubtype="4"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down)">
                                      <p:cBhvr>
                                        <p:cTn id="16" dur="500"/>
                                        <p:tgtEl>
                                          <p:spTgt spid="5"/>
                                        </p:tgtEl>
                                      </p:cBhvr>
                                    </p:animEffect>
                                  </p:childTnLst>
                                </p:cTn>
                              </p:par>
                            </p:childTnLst>
                          </p:cTn>
                        </p:par>
                        <p:par>
                          <p:cTn id="17" fill="hold">
                            <p:stCondLst>
                              <p:cond delay="1000"/>
                            </p:stCondLst>
                            <p:childTnLst>
                              <p:par>
                                <p:cTn id="18" presetID="2" presetClass="entr" presetSubtype="4" fill="hold" grpId="0" nodeType="afterEffect">
                                  <p:stCondLst>
                                    <p:cond delay="0"/>
                                  </p:stCondLst>
                                  <p:childTnLst>
                                    <p:set>
                                      <p:cBhvr>
                                        <p:cTn id="19" dur="1" fill="hold">
                                          <p:stCondLst>
                                            <p:cond delay="0"/>
                                          </p:stCondLst>
                                        </p:cTn>
                                        <p:tgtEl>
                                          <p:spTgt spid="10">
                                            <p:bg/>
                                          </p:spTgt>
                                        </p:tgtEl>
                                        <p:attrNameLst>
                                          <p:attrName>style.visibility</p:attrName>
                                        </p:attrNameLst>
                                      </p:cBhvr>
                                      <p:to>
                                        <p:strVal val="visible"/>
                                      </p:to>
                                    </p:set>
                                    <p:anim calcmode="lin" valueType="num">
                                      <p:cBhvr additive="base">
                                        <p:cTn id="20" dur="500" fill="hold"/>
                                        <p:tgtEl>
                                          <p:spTgt spid="10">
                                            <p:bg/>
                                          </p:spTgt>
                                        </p:tgtEl>
                                        <p:attrNameLst>
                                          <p:attrName>ppt_x</p:attrName>
                                        </p:attrNameLst>
                                      </p:cBhvr>
                                      <p:tavLst>
                                        <p:tav tm="0">
                                          <p:val>
                                            <p:strVal val="#ppt_x"/>
                                          </p:val>
                                        </p:tav>
                                        <p:tav tm="100000">
                                          <p:val>
                                            <p:strVal val="#ppt_x"/>
                                          </p:val>
                                        </p:tav>
                                      </p:tavLst>
                                    </p:anim>
                                    <p:anim calcmode="lin" valueType="num">
                                      <p:cBhvr additive="base">
                                        <p:cTn id="21" dur="500" fill="hold"/>
                                        <p:tgtEl>
                                          <p:spTgt spid="10">
                                            <p:bg/>
                                          </p:spTgt>
                                        </p:tgtEl>
                                        <p:attrNameLst>
                                          <p:attrName>ppt_y</p:attrName>
                                        </p:attrNameLst>
                                      </p:cBhvr>
                                      <p:tavLst>
                                        <p:tav tm="0">
                                          <p:val>
                                            <p:strVal val="1+#ppt_h/2"/>
                                          </p:val>
                                        </p:tav>
                                        <p:tav tm="100000">
                                          <p:val>
                                            <p:strVal val="#ppt_y"/>
                                          </p:val>
                                        </p:tav>
                                      </p:tavLst>
                                    </p:anim>
                                  </p:childTnLst>
                                </p:cTn>
                              </p:par>
                            </p:childTnLst>
                          </p:cTn>
                        </p:par>
                        <p:par>
                          <p:cTn id="22" fill="hold">
                            <p:stCondLst>
                              <p:cond delay="1500"/>
                            </p:stCondLst>
                            <p:childTnLst>
                              <p:par>
                                <p:cTn id="23" presetID="2" presetClass="entr" presetSubtype="4" fill="hold" grpId="0" nodeType="afterEffect">
                                  <p:stCondLst>
                                    <p:cond delay="0"/>
                                  </p:stCondLst>
                                  <p:childTnLst>
                                    <p:set>
                                      <p:cBhvr>
                                        <p:cTn id="24" dur="1" fill="hold">
                                          <p:stCondLst>
                                            <p:cond delay="0"/>
                                          </p:stCondLst>
                                        </p:cTn>
                                        <p:tgtEl>
                                          <p:spTgt spid="10">
                                            <p:txEl>
                                              <p:pRg st="0" end="0"/>
                                            </p:txEl>
                                          </p:spTgt>
                                        </p:tgtEl>
                                        <p:attrNameLst>
                                          <p:attrName>style.visibility</p:attrName>
                                        </p:attrNameLst>
                                      </p:cBhvr>
                                      <p:to>
                                        <p:strVal val="visible"/>
                                      </p:to>
                                    </p:set>
                                    <p:anim calcmode="lin" valueType="num">
                                      <p:cBhvr additive="base">
                                        <p:cTn id="25" dur="500" fill="hold"/>
                                        <p:tgtEl>
                                          <p:spTgt spid="10">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0">
                                            <p:txEl>
                                              <p:pRg st="0" end="0"/>
                                            </p:txEl>
                                          </p:spTgt>
                                        </p:tgtEl>
                                        <p:attrNameLst>
                                          <p:attrName>ppt_y</p:attrName>
                                        </p:attrNameLst>
                                      </p:cBhvr>
                                      <p:tavLst>
                                        <p:tav tm="0">
                                          <p:val>
                                            <p:strVal val="1+#ppt_h/2"/>
                                          </p:val>
                                        </p:tav>
                                        <p:tav tm="100000">
                                          <p:val>
                                            <p:strVal val="#ppt_y"/>
                                          </p:val>
                                        </p:tav>
                                      </p:tavLst>
                                    </p:anim>
                                  </p:childTnLst>
                                </p:cTn>
                              </p:par>
                            </p:childTnLst>
                          </p:cTn>
                        </p:par>
                        <p:par>
                          <p:cTn id="27" fill="hold">
                            <p:stCondLst>
                              <p:cond delay="2000"/>
                            </p:stCondLst>
                            <p:childTnLst>
                              <p:par>
                                <p:cTn id="28" presetID="2" presetClass="entr" presetSubtype="4" fill="hold" grpId="0" nodeType="afterEffect">
                                  <p:stCondLst>
                                    <p:cond delay="0"/>
                                  </p:stCondLst>
                                  <p:childTnLst>
                                    <p:set>
                                      <p:cBhvr>
                                        <p:cTn id="29" dur="1" fill="hold">
                                          <p:stCondLst>
                                            <p:cond delay="0"/>
                                          </p:stCondLst>
                                        </p:cTn>
                                        <p:tgtEl>
                                          <p:spTgt spid="13">
                                            <p:bg/>
                                          </p:spTgt>
                                        </p:tgtEl>
                                        <p:attrNameLst>
                                          <p:attrName>style.visibility</p:attrName>
                                        </p:attrNameLst>
                                      </p:cBhvr>
                                      <p:to>
                                        <p:strVal val="visible"/>
                                      </p:to>
                                    </p:set>
                                    <p:anim calcmode="lin" valueType="num">
                                      <p:cBhvr additive="base">
                                        <p:cTn id="30" dur="500" fill="hold"/>
                                        <p:tgtEl>
                                          <p:spTgt spid="13">
                                            <p:bg/>
                                          </p:spTgt>
                                        </p:tgtEl>
                                        <p:attrNameLst>
                                          <p:attrName>ppt_x</p:attrName>
                                        </p:attrNameLst>
                                      </p:cBhvr>
                                      <p:tavLst>
                                        <p:tav tm="0">
                                          <p:val>
                                            <p:strVal val="#ppt_x"/>
                                          </p:val>
                                        </p:tav>
                                        <p:tav tm="100000">
                                          <p:val>
                                            <p:strVal val="#ppt_x"/>
                                          </p:val>
                                        </p:tav>
                                      </p:tavLst>
                                    </p:anim>
                                    <p:anim calcmode="lin" valueType="num">
                                      <p:cBhvr additive="base">
                                        <p:cTn id="31" dur="500" fill="hold"/>
                                        <p:tgtEl>
                                          <p:spTgt spid="13">
                                            <p:bg/>
                                          </p:spTgt>
                                        </p:tgtEl>
                                        <p:attrNameLst>
                                          <p:attrName>ppt_y</p:attrName>
                                        </p:attrNameLst>
                                      </p:cBhvr>
                                      <p:tavLst>
                                        <p:tav tm="0">
                                          <p:val>
                                            <p:strVal val="1+#ppt_h/2"/>
                                          </p:val>
                                        </p:tav>
                                        <p:tav tm="100000">
                                          <p:val>
                                            <p:strVal val="#ppt_y"/>
                                          </p:val>
                                        </p:tav>
                                      </p:tavLst>
                                    </p:anim>
                                  </p:childTnLst>
                                </p:cTn>
                              </p:par>
                            </p:childTnLst>
                          </p:cTn>
                        </p:par>
                        <p:par>
                          <p:cTn id="32" fill="hold">
                            <p:stCondLst>
                              <p:cond delay="2500"/>
                            </p:stCondLst>
                            <p:childTnLst>
                              <p:par>
                                <p:cTn id="33" presetID="2" presetClass="entr" presetSubtype="4" fill="hold" grpId="0" nodeType="afterEffect">
                                  <p:stCondLst>
                                    <p:cond delay="0"/>
                                  </p:stCondLst>
                                  <p:childTnLst>
                                    <p:set>
                                      <p:cBhvr>
                                        <p:cTn id="34" dur="1" fill="hold">
                                          <p:stCondLst>
                                            <p:cond delay="0"/>
                                          </p:stCondLst>
                                        </p:cTn>
                                        <p:tgtEl>
                                          <p:spTgt spid="13">
                                            <p:txEl>
                                              <p:pRg st="0" end="0"/>
                                            </p:txEl>
                                          </p:spTgt>
                                        </p:tgtEl>
                                        <p:attrNameLst>
                                          <p:attrName>style.visibility</p:attrName>
                                        </p:attrNameLst>
                                      </p:cBhvr>
                                      <p:to>
                                        <p:strVal val="visible"/>
                                      </p:to>
                                    </p:set>
                                    <p:anim calcmode="lin" valueType="num">
                                      <p:cBhvr additive="base">
                                        <p:cTn id="35" dur="500" fill="hold"/>
                                        <p:tgtEl>
                                          <p:spTgt spid="13">
                                            <p:txEl>
                                              <p:pRg st="0" end="0"/>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13">
                                            <p:txEl>
                                              <p:pRg st="0" end="0"/>
                                            </p:txEl>
                                          </p:spTgt>
                                        </p:tgtEl>
                                        <p:attrNameLst>
                                          <p:attrName>ppt_y</p:attrName>
                                        </p:attrNameLst>
                                      </p:cBhvr>
                                      <p:tavLst>
                                        <p:tav tm="0">
                                          <p:val>
                                            <p:strVal val="1+#ppt_h/2"/>
                                          </p:val>
                                        </p:tav>
                                        <p:tav tm="100000">
                                          <p:val>
                                            <p:strVal val="#ppt_y"/>
                                          </p:val>
                                        </p:tav>
                                      </p:tavLst>
                                    </p:anim>
                                  </p:childTnLst>
                                </p:cTn>
                              </p:par>
                            </p:childTnLst>
                          </p:cTn>
                        </p:par>
                        <p:par>
                          <p:cTn id="37" fill="hold">
                            <p:stCondLst>
                              <p:cond delay="3000"/>
                            </p:stCondLst>
                            <p:childTnLst>
                              <p:par>
                                <p:cTn id="38" presetID="2" presetClass="entr" presetSubtype="4" fill="hold" grpId="0" nodeType="afterEffect">
                                  <p:stCondLst>
                                    <p:cond delay="0"/>
                                  </p:stCondLst>
                                  <p:childTnLst>
                                    <p:set>
                                      <p:cBhvr>
                                        <p:cTn id="39" dur="1" fill="hold">
                                          <p:stCondLst>
                                            <p:cond delay="0"/>
                                          </p:stCondLst>
                                        </p:cTn>
                                        <p:tgtEl>
                                          <p:spTgt spid="11">
                                            <p:bg/>
                                          </p:spTgt>
                                        </p:tgtEl>
                                        <p:attrNameLst>
                                          <p:attrName>style.visibility</p:attrName>
                                        </p:attrNameLst>
                                      </p:cBhvr>
                                      <p:to>
                                        <p:strVal val="visible"/>
                                      </p:to>
                                    </p:set>
                                    <p:anim calcmode="lin" valueType="num">
                                      <p:cBhvr additive="base">
                                        <p:cTn id="40" dur="500" fill="hold"/>
                                        <p:tgtEl>
                                          <p:spTgt spid="11">
                                            <p:bg/>
                                          </p:spTgt>
                                        </p:tgtEl>
                                        <p:attrNameLst>
                                          <p:attrName>ppt_x</p:attrName>
                                        </p:attrNameLst>
                                      </p:cBhvr>
                                      <p:tavLst>
                                        <p:tav tm="0">
                                          <p:val>
                                            <p:strVal val="#ppt_x"/>
                                          </p:val>
                                        </p:tav>
                                        <p:tav tm="100000">
                                          <p:val>
                                            <p:strVal val="#ppt_x"/>
                                          </p:val>
                                        </p:tav>
                                      </p:tavLst>
                                    </p:anim>
                                    <p:anim calcmode="lin" valueType="num">
                                      <p:cBhvr additive="base">
                                        <p:cTn id="41" dur="500" fill="hold"/>
                                        <p:tgtEl>
                                          <p:spTgt spid="11">
                                            <p:bg/>
                                          </p:spTgt>
                                        </p:tgtEl>
                                        <p:attrNameLst>
                                          <p:attrName>ppt_y</p:attrName>
                                        </p:attrNameLst>
                                      </p:cBhvr>
                                      <p:tavLst>
                                        <p:tav tm="0">
                                          <p:val>
                                            <p:strVal val="1+#ppt_h/2"/>
                                          </p:val>
                                        </p:tav>
                                        <p:tav tm="100000">
                                          <p:val>
                                            <p:strVal val="#ppt_y"/>
                                          </p:val>
                                        </p:tav>
                                      </p:tavLst>
                                    </p:anim>
                                  </p:childTnLst>
                                </p:cTn>
                              </p:par>
                            </p:childTnLst>
                          </p:cTn>
                        </p:par>
                        <p:par>
                          <p:cTn id="42" fill="hold">
                            <p:stCondLst>
                              <p:cond delay="3500"/>
                            </p:stCondLst>
                            <p:childTnLst>
                              <p:par>
                                <p:cTn id="43" presetID="2" presetClass="entr" presetSubtype="4" fill="hold" grpId="0" nodeType="afterEffect">
                                  <p:stCondLst>
                                    <p:cond delay="0"/>
                                  </p:stCondLst>
                                  <p:childTnLst>
                                    <p:set>
                                      <p:cBhvr>
                                        <p:cTn id="44" dur="1" fill="hold">
                                          <p:stCondLst>
                                            <p:cond delay="0"/>
                                          </p:stCondLst>
                                        </p:cTn>
                                        <p:tgtEl>
                                          <p:spTgt spid="11">
                                            <p:txEl>
                                              <p:pRg st="0" end="0"/>
                                            </p:txEl>
                                          </p:spTgt>
                                        </p:tgtEl>
                                        <p:attrNameLst>
                                          <p:attrName>style.visibility</p:attrName>
                                        </p:attrNameLst>
                                      </p:cBhvr>
                                      <p:to>
                                        <p:strVal val="visible"/>
                                      </p:to>
                                    </p:set>
                                    <p:anim calcmode="lin" valueType="num">
                                      <p:cBhvr additive="base">
                                        <p:cTn id="45"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11">
                                            <p:txEl>
                                              <p:pRg st="0" end="0"/>
                                            </p:txEl>
                                          </p:spTgt>
                                        </p:tgtEl>
                                        <p:attrNameLst>
                                          <p:attrName>ppt_y</p:attrName>
                                        </p:attrNameLst>
                                      </p:cBhvr>
                                      <p:tavLst>
                                        <p:tav tm="0">
                                          <p:val>
                                            <p:strVal val="1+#ppt_h/2"/>
                                          </p:val>
                                        </p:tav>
                                        <p:tav tm="100000">
                                          <p:val>
                                            <p:strVal val="#ppt_y"/>
                                          </p:val>
                                        </p:tav>
                                      </p:tavLst>
                                    </p:anim>
                                  </p:childTnLst>
                                </p:cTn>
                              </p:par>
                              <p:par>
                                <p:cTn id="47" presetID="22" presetClass="entr" presetSubtype="4" fill="hold" nodeType="with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wipe(down)">
                                      <p:cBhvr>
                                        <p:cTn id="49" dur="500"/>
                                        <p:tgtEl>
                                          <p:spTgt spid="8"/>
                                        </p:tgtEl>
                                      </p:cBhvr>
                                    </p:animEffect>
                                  </p:childTnLst>
                                </p:cTn>
                              </p:par>
                            </p:childTnLst>
                          </p:cTn>
                        </p:par>
                        <p:par>
                          <p:cTn id="50" fill="hold">
                            <p:stCondLst>
                              <p:cond delay="4000"/>
                            </p:stCondLst>
                            <p:childTnLst>
                              <p:par>
                                <p:cTn id="51" presetID="2" presetClass="entr" presetSubtype="4" fill="hold" grpId="0" nodeType="afterEffect">
                                  <p:stCondLst>
                                    <p:cond delay="0"/>
                                  </p:stCondLst>
                                  <p:childTnLst>
                                    <p:set>
                                      <p:cBhvr>
                                        <p:cTn id="52" dur="1" fill="hold">
                                          <p:stCondLst>
                                            <p:cond delay="0"/>
                                          </p:stCondLst>
                                        </p:cTn>
                                        <p:tgtEl>
                                          <p:spTgt spid="19">
                                            <p:bg/>
                                          </p:spTgt>
                                        </p:tgtEl>
                                        <p:attrNameLst>
                                          <p:attrName>style.visibility</p:attrName>
                                        </p:attrNameLst>
                                      </p:cBhvr>
                                      <p:to>
                                        <p:strVal val="visible"/>
                                      </p:to>
                                    </p:set>
                                    <p:anim calcmode="lin" valueType="num">
                                      <p:cBhvr additive="base">
                                        <p:cTn id="53" dur="500" fill="hold"/>
                                        <p:tgtEl>
                                          <p:spTgt spid="19">
                                            <p:bg/>
                                          </p:spTgt>
                                        </p:tgtEl>
                                        <p:attrNameLst>
                                          <p:attrName>ppt_x</p:attrName>
                                        </p:attrNameLst>
                                      </p:cBhvr>
                                      <p:tavLst>
                                        <p:tav tm="0">
                                          <p:val>
                                            <p:strVal val="#ppt_x"/>
                                          </p:val>
                                        </p:tav>
                                        <p:tav tm="100000">
                                          <p:val>
                                            <p:strVal val="#ppt_x"/>
                                          </p:val>
                                        </p:tav>
                                      </p:tavLst>
                                    </p:anim>
                                    <p:anim calcmode="lin" valueType="num">
                                      <p:cBhvr additive="base">
                                        <p:cTn id="54" dur="500" fill="hold"/>
                                        <p:tgtEl>
                                          <p:spTgt spid="19">
                                            <p:bg/>
                                          </p:spTgt>
                                        </p:tgtEl>
                                        <p:attrNameLst>
                                          <p:attrName>ppt_y</p:attrName>
                                        </p:attrNameLst>
                                      </p:cBhvr>
                                      <p:tavLst>
                                        <p:tav tm="0">
                                          <p:val>
                                            <p:strVal val="1+#ppt_h/2"/>
                                          </p:val>
                                        </p:tav>
                                        <p:tav tm="100000">
                                          <p:val>
                                            <p:strVal val="#ppt_y"/>
                                          </p:val>
                                        </p:tav>
                                      </p:tavLst>
                                    </p:anim>
                                  </p:childTnLst>
                                </p:cTn>
                              </p:par>
                            </p:childTnLst>
                          </p:cTn>
                        </p:par>
                        <p:par>
                          <p:cTn id="55" fill="hold">
                            <p:stCondLst>
                              <p:cond delay="4500"/>
                            </p:stCondLst>
                            <p:childTnLst>
                              <p:par>
                                <p:cTn id="56" presetID="2" presetClass="entr" presetSubtype="4" fill="hold" grpId="0" nodeType="afterEffect">
                                  <p:stCondLst>
                                    <p:cond delay="0"/>
                                  </p:stCondLst>
                                  <p:childTnLst>
                                    <p:set>
                                      <p:cBhvr>
                                        <p:cTn id="57" dur="1" fill="hold">
                                          <p:stCondLst>
                                            <p:cond delay="0"/>
                                          </p:stCondLst>
                                        </p:cTn>
                                        <p:tgtEl>
                                          <p:spTgt spid="19">
                                            <p:txEl>
                                              <p:pRg st="0" end="0"/>
                                            </p:txEl>
                                          </p:spTgt>
                                        </p:tgtEl>
                                        <p:attrNameLst>
                                          <p:attrName>style.visibility</p:attrName>
                                        </p:attrNameLst>
                                      </p:cBhvr>
                                      <p:to>
                                        <p:strVal val="visible"/>
                                      </p:to>
                                    </p:set>
                                    <p:anim calcmode="lin" valueType="num">
                                      <p:cBhvr additive="base">
                                        <p:cTn id="58" dur="500" fill="hold"/>
                                        <p:tgtEl>
                                          <p:spTgt spid="19">
                                            <p:txEl>
                                              <p:pRg st="0" end="0"/>
                                            </p:txEl>
                                          </p:spTgt>
                                        </p:tgtEl>
                                        <p:attrNameLst>
                                          <p:attrName>ppt_x</p:attrName>
                                        </p:attrNameLst>
                                      </p:cBhvr>
                                      <p:tavLst>
                                        <p:tav tm="0">
                                          <p:val>
                                            <p:strVal val="#ppt_x"/>
                                          </p:val>
                                        </p:tav>
                                        <p:tav tm="100000">
                                          <p:val>
                                            <p:strVal val="#ppt_x"/>
                                          </p:val>
                                        </p:tav>
                                      </p:tavLst>
                                    </p:anim>
                                    <p:anim calcmode="lin" valueType="num">
                                      <p:cBhvr additive="base">
                                        <p:cTn id="59" dur="500" fill="hold"/>
                                        <p:tgtEl>
                                          <p:spTgt spid="19">
                                            <p:txEl>
                                              <p:pRg st="0" end="0"/>
                                            </p:txEl>
                                          </p:spTgt>
                                        </p:tgtEl>
                                        <p:attrNameLst>
                                          <p:attrName>ppt_y</p:attrName>
                                        </p:attrNameLst>
                                      </p:cBhvr>
                                      <p:tavLst>
                                        <p:tav tm="0">
                                          <p:val>
                                            <p:strVal val="1+#ppt_h/2"/>
                                          </p:val>
                                        </p:tav>
                                        <p:tav tm="100000">
                                          <p:val>
                                            <p:strVal val="#ppt_y"/>
                                          </p:val>
                                        </p:tav>
                                      </p:tavLst>
                                    </p:anim>
                                  </p:childTnLst>
                                </p:cTn>
                              </p:par>
                            </p:childTnLst>
                          </p:cTn>
                        </p:par>
                        <p:par>
                          <p:cTn id="60" fill="hold">
                            <p:stCondLst>
                              <p:cond delay="5000"/>
                            </p:stCondLst>
                            <p:childTnLst>
                              <p:par>
                                <p:cTn id="61" presetID="2" presetClass="entr" presetSubtype="4" fill="hold" grpId="0" nodeType="afterEffect">
                                  <p:stCondLst>
                                    <p:cond delay="0"/>
                                  </p:stCondLst>
                                  <p:childTnLst>
                                    <p:set>
                                      <p:cBhvr>
                                        <p:cTn id="62" dur="1" fill="hold">
                                          <p:stCondLst>
                                            <p:cond delay="0"/>
                                          </p:stCondLst>
                                        </p:cTn>
                                        <p:tgtEl>
                                          <p:spTgt spid="16">
                                            <p:bg/>
                                          </p:spTgt>
                                        </p:tgtEl>
                                        <p:attrNameLst>
                                          <p:attrName>style.visibility</p:attrName>
                                        </p:attrNameLst>
                                      </p:cBhvr>
                                      <p:to>
                                        <p:strVal val="visible"/>
                                      </p:to>
                                    </p:set>
                                    <p:anim calcmode="lin" valueType="num">
                                      <p:cBhvr additive="base">
                                        <p:cTn id="63" dur="500" fill="hold"/>
                                        <p:tgtEl>
                                          <p:spTgt spid="16">
                                            <p:bg/>
                                          </p:spTgt>
                                        </p:tgtEl>
                                        <p:attrNameLst>
                                          <p:attrName>ppt_x</p:attrName>
                                        </p:attrNameLst>
                                      </p:cBhvr>
                                      <p:tavLst>
                                        <p:tav tm="0">
                                          <p:val>
                                            <p:strVal val="#ppt_x"/>
                                          </p:val>
                                        </p:tav>
                                        <p:tav tm="100000">
                                          <p:val>
                                            <p:strVal val="#ppt_x"/>
                                          </p:val>
                                        </p:tav>
                                      </p:tavLst>
                                    </p:anim>
                                    <p:anim calcmode="lin" valueType="num">
                                      <p:cBhvr additive="base">
                                        <p:cTn id="64" dur="500" fill="hold"/>
                                        <p:tgtEl>
                                          <p:spTgt spid="16">
                                            <p:bg/>
                                          </p:spTgt>
                                        </p:tgtEl>
                                        <p:attrNameLst>
                                          <p:attrName>ppt_y</p:attrName>
                                        </p:attrNameLst>
                                      </p:cBhvr>
                                      <p:tavLst>
                                        <p:tav tm="0">
                                          <p:val>
                                            <p:strVal val="1+#ppt_h/2"/>
                                          </p:val>
                                        </p:tav>
                                        <p:tav tm="100000">
                                          <p:val>
                                            <p:strVal val="#ppt_y"/>
                                          </p:val>
                                        </p:tav>
                                      </p:tavLst>
                                    </p:anim>
                                  </p:childTnLst>
                                </p:cTn>
                              </p:par>
                            </p:childTnLst>
                          </p:cTn>
                        </p:par>
                        <p:par>
                          <p:cTn id="65" fill="hold">
                            <p:stCondLst>
                              <p:cond delay="5500"/>
                            </p:stCondLst>
                            <p:childTnLst>
                              <p:par>
                                <p:cTn id="66" presetID="2" presetClass="entr" presetSubtype="4" fill="hold" grpId="0" nodeType="afterEffect">
                                  <p:stCondLst>
                                    <p:cond delay="0"/>
                                  </p:stCondLst>
                                  <p:childTnLst>
                                    <p:set>
                                      <p:cBhvr>
                                        <p:cTn id="67" dur="1" fill="hold">
                                          <p:stCondLst>
                                            <p:cond delay="0"/>
                                          </p:stCondLst>
                                        </p:cTn>
                                        <p:tgtEl>
                                          <p:spTgt spid="16">
                                            <p:txEl>
                                              <p:pRg st="0" end="0"/>
                                            </p:txEl>
                                          </p:spTgt>
                                        </p:tgtEl>
                                        <p:attrNameLst>
                                          <p:attrName>style.visibility</p:attrName>
                                        </p:attrNameLst>
                                      </p:cBhvr>
                                      <p:to>
                                        <p:strVal val="visible"/>
                                      </p:to>
                                    </p:set>
                                    <p:anim calcmode="lin" valueType="num">
                                      <p:cBhvr additive="base">
                                        <p:cTn id="68" dur="500" fill="hold"/>
                                        <p:tgtEl>
                                          <p:spTgt spid="16">
                                            <p:txEl>
                                              <p:pRg st="0" end="0"/>
                                            </p:txEl>
                                          </p:spTgt>
                                        </p:tgtEl>
                                        <p:attrNameLst>
                                          <p:attrName>ppt_x</p:attrName>
                                        </p:attrNameLst>
                                      </p:cBhvr>
                                      <p:tavLst>
                                        <p:tav tm="0">
                                          <p:val>
                                            <p:strVal val="#ppt_x"/>
                                          </p:val>
                                        </p:tav>
                                        <p:tav tm="100000">
                                          <p:val>
                                            <p:strVal val="#ppt_x"/>
                                          </p:val>
                                        </p:tav>
                                      </p:tavLst>
                                    </p:anim>
                                    <p:anim calcmode="lin" valueType="num">
                                      <p:cBhvr additive="base">
                                        <p:cTn id="69" dur="500" fill="hold"/>
                                        <p:tgtEl>
                                          <p:spTgt spid="16">
                                            <p:txEl>
                                              <p:pRg st="0" end="0"/>
                                            </p:txEl>
                                          </p:spTgt>
                                        </p:tgtEl>
                                        <p:attrNameLst>
                                          <p:attrName>ppt_y</p:attrName>
                                        </p:attrNameLst>
                                      </p:cBhvr>
                                      <p:tavLst>
                                        <p:tav tm="0">
                                          <p:val>
                                            <p:strVal val="1+#ppt_h/2"/>
                                          </p:val>
                                        </p:tav>
                                        <p:tav tm="100000">
                                          <p:val>
                                            <p:strVal val="#ppt_y"/>
                                          </p:val>
                                        </p:tav>
                                      </p:tavLst>
                                    </p:anim>
                                  </p:childTnLst>
                                </p:cTn>
                              </p:par>
                            </p:childTnLst>
                          </p:cTn>
                        </p:par>
                        <p:par>
                          <p:cTn id="70" fill="hold">
                            <p:stCondLst>
                              <p:cond delay="6000"/>
                            </p:stCondLst>
                            <p:childTnLst>
                              <p:par>
                                <p:cTn id="71" presetID="2" presetClass="entr" presetSubtype="4" fill="hold" grpId="0" nodeType="afterEffect">
                                  <p:stCondLst>
                                    <p:cond delay="0"/>
                                  </p:stCondLst>
                                  <p:childTnLst>
                                    <p:set>
                                      <p:cBhvr>
                                        <p:cTn id="72" dur="1" fill="hold">
                                          <p:stCondLst>
                                            <p:cond delay="0"/>
                                          </p:stCondLst>
                                        </p:cTn>
                                        <p:tgtEl>
                                          <p:spTgt spid="15">
                                            <p:bg/>
                                          </p:spTgt>
                                        </p:tgtEl>
                                        <p:attrNameLst>
                                          <p:attrName>style.visibility</p:attrName>
                                        </p:attrNameLst>
                                      </p:cBhvr>
                                      <p:to>
                                        <p:strVal val="visible"/>
                                      </p:to>
                                    </p:set>
                                    <p:anim calcmode="lin" valueType="num">
                                      <p:cBhvr additive="base">
                                        <p:cTn id="73" dur="500" fill="hold"/>
                                        <p:tgtEl>
                                          <p:spTgt spid="15">
                                            <p:bg/>
                                          </p:spTgt>
                                        </p:tgtEl>
                                        <p:attrNameLst>
                                          <p:attrName>ppt_x</p:attrName>
                                        </p:attrNameLst>
                                      </p:cBhvr>
                                      <p:tavLst>
                                        <p:tav tm="0">
                                          <p:val>
                                            <p:strVal val="#ppt_x"/>
                                          </p:val>
                                        </p:tav>
                                        <p:tav tm="100000">
                                          <p:val>
                                            <p:strVal val="#ppt_x"/>
                                          </p:val>
                                        </p:tav>
                                      </p:tavLst>
                                    </p:anim>
                                    <p:anim calcmode="lin" valueType="num">
                                      <p:cBhvr additive="base">
                                        <p:cTn id="74" dur="500" fill="hold"/>
                                        <p:tgtEl>
                                          <p:spTgt spid="15">
                                            <p:bg/>
                                          </p:spTgt>
                                        </p:tgtEl>
                                        <p:attrNameLst>
                                          <p:attrName>ppt_y</p:attrName>
                                        </p:attrNameLst>
                                      </p:cBhvr>
                                      <p:tavLst>
                                        <p:tav tm="0">
                                          <p:val>
                                            <p:strVal val="1+#ppt_h/2"/>
                                          </p:val>
                                        </p:tav>
                                        <p:tav tm="100000">
                                          <p:val>
                                            <p:strVal val="#ppt_y"/>
                                          </p:val>
                                        </p:tav>
                                      </p:tavLst>
                                    </p:anim>
                                  </p:childTnLst>
                                </p:cTn>
                              </p:par>
                            </p:childTnLst>
                          </p:cTn>
                        </p:par>
                        <p:par>
                          <p:cTn id="75" fill="hold">
                            <p:stCondLst>
                              <p:cond delay="6500"/>
                            </p:stCondLst>
                            <p:childTnLst>
                              <p:par>
                                <p:cTn id="76" presetID="2" presetClass="entr" presetSubtype="4" fill="hold" grpId="0" nodeType="afterEffect">
                                  <p:stCondLst>
                                    <p:cond delay="0"/>
                                  </p:stCondLst>
                                  <p:childTnLst>
                                    <p:set>
                                      <p:cBhvr>
                                        <p:cTn id="77" dur="1" fill="hold">
                                          <p:stCondLst>
                                            <p:cond delay="0"/>
                                          </p:stCondLst>
                                        </p:cTn>
                                        <p:tgtEl>
                                          <p:spTgt spid="15">
                                            <p:txEl>
                                              <p:pRg st="0" end="0"/>
                                            </p:txEl>
                                          </p:spTgt>
                                        </p:tgtEl>
                                        <p:attrNameLst>
                                          <p:attrName>style.visibility</p:attrName>
                                        </p:attrNameLst>
                                      </p:cBhvr>
                                      <p:to>
                                        <p:strVal val="visible"/>
                                      </p:to>
                                    </p:set>
                                    <p:anim calcmode="lin" valueType="num">
                                      <p:cBhvr additive="base">
                                        <p:cTn id="78" dur="500" fill="hold"/>
                                        <p:tgtEl>
                                          <p:spTgt spid="15">
                                            <p:txEl>
                                              <p:pRg st="0" end="0"/>
                                            </p:txEl>
                                          </p:spTgt>
                                        </p:tgtEl>
                                        <p:attrNameLst>
                                          <p:attrName>ppt_x</p:attrName>
                                        </p:attrNameLst>
                                      </p:cBhvr>
                                      <p:tavLst>
                                        <p:tav tm="0">
                                          <p:val>
                                            <p:strVal val="#ppt_x"/>
                                          </p:val>
                                        </p:tav>
                                        <p:tav tm="100000">
                                          <p:val>
                                            <p:strVal val="#ppt_x"/>
                                          </p:val>
                                        </p:tav>
                                      </p:tavLst>
                                    </p:anim>
                                    <p:anim calcmode="lin" valueType="num">
                                      <p:cBhvr additive="base">
                                        <p:cTn id="79" dur="500" fill="hold"/>
                                        <p:tgtEl>
                                          <p:spTgt spid="15">
                                            <p:txEl>
                                              <p:pRg st="0" end="0"/>
                                            </p:txEl>
                                          </p:spTgt>
                                        </p:tgtEl>
                                        <p:attrNameLst>
                                          <p:attrName>ppt_y</p:attrName>
                                        </p:attrNameLst>
                                      </p:cBhvr>
                                      <p:tavLst>
                                        <p:tav tm="0">
                                          <p:val>
                                            <p:strVal val="1+#ppt_h/2"/>
                                          </p:val>
                                        </p:tav>
                                        <p:tav tm="100000">
                                          <p:val>
                                            <p:strVal val="#ppt_y"/>
                                          </p:val>
                                        </p:tav>
                                      </p:tavLst>
                                    </p:anim>
                                  </p:childTnLst>
                                </p:cTn>
                              </p:par>
                              <p:par>
                                <p:cTn id="80" presetID="22" presetClass="entr" presetSubtype="4" fill="hold" nodeType="withEffect">
                                  <p:stCondLst>
                                    <p:cond delay="0"/>
                                  </p:stCondLst>
                                  <p:childTnLst>
                                    <p:set>
                                      <p:cBhvr>
                                        <p:cTn id="81" dur="1" fill="hold">
                                          <p:stCondLst>
                                            <p:cond delay="0"/>
                                          </p:stCondLst>
                                        </p:cTn>
                                        <p:tgtEl>
                                          <p:spTgt spid="7"/>
                                        </p:tgtEl>
                                        <p:attrNameLst>
                                          <p:attrName>style.visibility</p:attrName>
                                        </p:attrNameLst>
                                      </p:cBhvr>
                                      <p:to>
                                        <p:strVal val="visible"/>
                                      </p:to>
                                    </p:set>
                                    <p:animEffect transition="in" filter="wipe(down)">
                                      <p:cBhvr>
                                        <p:cTn id="82" dur="500"/>
                                        <p:tgtEl>
                                          <p:spTgt spid="7"/>
                                        </p:tgtEl>
                                      </p:cBhvr>
                                    </p:animEffect>
                                  </p:childTnLst>
                                </p:cTn>
                              </p:par>
                            </p:childTnLst>
                          </p:cTn>
                        </p:par>
                        <p:par>
                          <p:cTn id="83" fill="hold">
                            <p:stCondLst>
                              <p:cond delay="7000"/>
                            </p:stCondLst>
                            <p:childTnLst>
                              <p:par>
                                <p:cTn id="84" presetID="2" presetClass="entr" presetSubtype="4" fill="hold" grpId="0" nodeType="afterEffect">
                                  <p:stCondLst>
                                    <p:cond delay="0"/>
                                  </p:stCondLst>
                                  <p:childTnLst>
                                    <p:set>
                                      <p:cBhvr>
                                        <p:cTn id="85" dur="1" fill="hold">
                                          <p:stCondLst>
                                            <p:cond delay="0"/>
                                          </p:stCondLst>
                                        </p:cTn>
                                        <p:tgtEl>
                                          <p:spTgt spid="14">
                                            <p:bg/>
                                          </p:spTgt>
                                        </p:tgtEl>
                                        <p:attrNameLst>
                                          <p:attrName>style.visibility</p:attrName>
                                        </p:attrNameLst>
                                      </p:cBhvr>
                                      <p:to>
                                        <p:strVal val="visible"/>
                                      </p:to>
                                    </p:set>
                                    <p:anim calcmode="lin" valueType="num">
                                      <p:cBhvr additive="base">
                                        <p:cTn id="86" dur="500" fill="hold"/>
                                        <p:tgtEl>
                                          <p:spTgt spid="14">
                                            <p:bg/>
                                          </p:spTgt>
                                        </p:tgtEl>
                                        <p:attrNameLst>
                                          <p:attrName>ppt_x</p:attrName>
                                        </p:attrNameLst>
                                      </p:cBhvr>
                                      <p:tavLst>
                                        <p:tav tm="0">
                                          <p:val>
                                            <p:strVal val="#ppt_x"/>
                                          </p:val>
                                        </p:tav>
                                        <p:tav tm="100000">
                                          <p:val>
                                            <p:strVal val="#ppt_x"/>
                                          </p:val>
                                        </p:tav>
                                      </p:tavLst>
                                    </p:anim>
                                    <p:anim calcmode="lin" valueType="num">
                                      <p:cBhvr additive="base">
                                        <p:cTn id="87" dur="500" fill="hold"/>
                                        <p:tgtEl>
                                          <p:spTgt spid="14">
                                            <p:bg/>
                                          </p:spTgt>
                                        </p:tgtEl>
                                        <p:attrNameLst>
                                          <p:attrName>ppt_y</p:attrName>
                                        </p:attrNameLst>
                                      </p:cBhvr>
                                      <p:tavLst>
                                        <p:tav tm="0">
                                          <p:val>
                                            <p:strVal val="1+#ppt_h/2"/>
                                          </p:val>
                                        </p:tav>
                                        <p:tav tm="100000">
                                          <p:val>
                                            <p:strVal val="#ppt_y"/>
                                          </p:val>
                                        </p:tav>
                                      </p:tavLst>
                                    </p:anim>
                                  </p:childTnLst>
                                </p:cTn>
                              </p:par>
                            </p:childTnLst>
                          </p:cTn>
                        </p:par>
                        <p:par>
                          <p:cTn id="88" fill="hold">
                            <p:stCondLst>
                              <p:cond delay="7500"/>
                            </p:stCondLst>
                            <p:childTnLst>
                              <p:par>
                                <p:cTn id="89" presetID="2" presetClass="entr" presetSubtype="4" fill="hold" grpId="0" nodeType="afterEffect">
                                  <p:stCondLst>
                                    <p:cond delay="0"/>
                                  </p:stCondLst>
                                  <p:childTnLst>
                                    <p:set>
                                      <p:cBhvr>
                                        <p:cTn id="90" dur="1" fill="hold">
                                          <p:stCondLst>
                                            <p:cond delay="0"/>
                                          </p:stCondLst>
                                        </p:cTn>
                                        <p:tgtEl>
                                          <p:spTgt spid="14">
                                            <p:txEl>
                                              <p:pRg st="0" end="0"/>
                                            </p:txEl>
                                          </p:spTgt>
                                        </p:tgtEl>
                                        <p:attrNameLst>
                                          <p:attrName>style.visibility</p:attrName>
                                        </p:attrNameLst>
                                      </p:cBhvr>
                                      <p:to>
                                        <p:strVal val="visible"/>
                                      </p:to>
                                    </p:set>
                                    <p:anim calcmode="lin" valueType="num">
                                      <p:cBhvr additive="base">
                                        <p:cTn id="91"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92"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par>
                          <p:cTn id="93" fill="hold">
                            <p:stCondLst>
                              <p:cond delay="8000"/>
                            </p:stCondLst>
                            <p:childTnLst>
                              <p:par>
                                <p:cTn id="94" presetID="2" presetClass="entr" presetSubtype="4" fill="hold" grpId="0" nodeType="afterEffect">
                                  <p:stCondLst>
                                    <p:cond delay="0"/>
                                  </p:stCondLst>
                                  <p:childTnLst>
                                    <p:set>
                                      <p:cBhvr>
                                        <p:cTn id="95" dur="1" fill="hold">
                                          <p:stCondLst>
                                            <p:cond delay="0"/>
                                          </p:stCondLst>
                                        </p:cTn>
                                        <p:tgtEl>
                                          <p:spTgt spid="12">
                                            <p:bg/>
                                          </p:spTgt>
                                        </p:tgtEl>
                                        <p:attrNameLst>
                                          <p:attrName>style.visibility</p:attrName>
                                        </p:attrNameLst>
                                      </p:cBhvr>
                                      <p:to>
                                        <p:strVal val="visible"/>
                                      </p:to>
                                    </p:set>
                                    <p:anim calcmode="lin" valueType="num">
                                      <p:cBhvr additive="base">
                                        <p:cTn id="96" dur="500" fill="hold"/>
                                        <p:tgtEl>
                                          <p:spTgt spid="12">
                                            <p:bg/>
                                          </p:spTgt>
                                        </p:tgtEl>
                                        <p:attrNameLst>
                                          <p:attrName>ppt_x</p:attrName>
                                        </p:attrNameLst>
                                      </p:cBhvr>
                                      <p:tavLst>
                                        <p:tav tm="0">
                                          <p:val>
                                            <p:strVal val="#ppt_x"/>
                                          </p:val>
                                        </p:tav>
                                        <p:tav tm="100000">
                                          <p:val>
                                            <p:strVal val="#ppt_x"/>
                                          </p:val>
                                        </p:tav>
                                      </p:tavLst>
                                    </p:anim>
                                    <p:anim calcmode="lin" valueType="num">
                                      <p:cBhvr additive="base">
                                        <p:cTn id="97" dur="500" fill="hold"/>
                                        <p:tgtEl>
                                          <p:spTgt spid="12">
                                            <p:bg/>
                                          </p:spTgt>
                                        </p:tgtEl>
                                        <p:attrNameLst>
                                          <p:attrName>ppt_y</p:attrName>
                                        </p:attrNameLst>
                                      </p:cBhvr>
                                      <p:tavLst>
                                        <p:tav tm="0">
                                          <p:val>
                                            <p:strVal val="1+#ppt_h/2"/>
                                          </p:val>
                                        </p:tav>
                                        <p:tav tm="100000">
                                          <p:val>
                                            <p:strVal val="#ppt_y"/>
                                          </p:val>
                                        </p:tav>
                                      </p:tavLst>
                                    </p:anim>
                                  </p:childTnLst>
                                </p:cTn>
                              </p:par>
                            </p:childTnLst>
                          </p:cTn>
                        </p:par>
                        <p:par>
                          <p:cTn id="98" fill="hold">
                            <p:stCondLst>
                              <p:cond delay="8500"/>
                            </p:stCondLst>
                            <p:childTnLst>
                              <p:par>
                                <p:cTn id="99" presetID="2" presetClass="entr" presetSubtype="4" fill="hold" grpId="0" nodeType="afterEffect">
                                  <p:stCondLst>
                                    <p:cond delay="0"/>
                                  </p:stCondLst>
                                  <p:childTnLst>
                                    <p:set>
                                      <p:cBhvr>
                                        <p:cTn id="100" dur="1" fill="hold">
                                          <p:stCondLst>
                                            <p:cond delay="0"/>
                                          </p:stCondLst>
                                        </p:cTn>
                                        <p:tgtEl>
                                          <p:spTgt spid="12">
                                            <p:txEl>
                                              <p:pRg st="0" end="0"/>
                                            </p:txEl>
                                          </p:spTgt>
                                        </p:tgtEl>
                                        <p:attrNameLst>
                                          <p:attrName>style.visibility</p:attrName>
                                        </p:attrNameLst>
                                      </p:cBhvr>
                                      <p:to>
                                        <p:strVal val="visible"/>
                                      </p:to>
                                    </p:set>
                                    <p:anim calcmode="lin" valueType="num">
                                      <p:cBhvr additive="base">
                                        <p:cTn id="101"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102"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par>
                          <p:cTn id="103" fill="hold">
                            <p:stCondLst>
                              <p:cond delay="9000"/>
                            </p:stCondLst>
                            <p:childTnLst>
                              <p:par>
                                <p:cTn id="104" presetID="2" presetClass="entr" presetSubtype="4" fill="hold" grpId="0" nodeType="afterEffect">
                                  <p:stCondLst>
                                    <p:cond delay="0"/>
                                  </p:stCondLst>
                                  <p:childTnLst>
                                    <p:set>
                                      <p:cBhvr>
                                        <p:cTn id="105" dur="1" fill="hold">
                                          <p:stCondLst>
                                            <p:cond delay="0"/>
                                          </p:stCondLst>
                                        </p:cTn>
                                        <p:tgtEl>
                                          <p:spTgt spid="18">
                                            <p:bg/>
                                          </p:spTgt>
                                        </p:tgtEl>
                                        <p:attrNameLst>
                                          <p:attrName>style.visibility</p:attrName>
                                        </p:attrNameLst>
                                      </p:cBhvr>
                                      <p:to>
                                        <p:strVal val="visible"/>
                                      </p:to>
                                    </p:set>
                                    <p:anim calcmode="lin" valueType="num">
                                      <p:cBhvr additive="base">
                                        <p:cTn id="106" dur="500" fill="hold"/>
                                        <p:tgtEl>
                                          <p:spTgt spid="18">
                                            <p:bg/>
                                          </p:spTgt>
                                        </p:tgtEl>
                                        <p:attrNameLst>
                                          <p:attrName>ppt_x</p:attrName>
                                        </p:attrNameLst>
                                      </p:cBhvr>
                                      <p:tavLst>
                                        <p:tav tm="0">
                                          <p:val>
                                            <p:strVal val="#ppt_x"/>
                                          </p:val>
                                        </p:tav>
                                        <p:tav tm="100000">
                                          <p:val>
                                            <p:strVal val="#ppt_x"/>
                                          </p:val>
                                        </p:tav>
                                      </p:tavLst>
                                    </p:anim>
                                    <p:anim calcmode="lin" valueType="num">
                                      <p:cBhvr additive="base">
                                        <p:cTn id="107" dur="500" fill="hold"/>
                                        <p:tgtEl>
                                          <p:spTgt spid="18">
                                            <p:bg/>
                                          </p:spTgt>
                                        </p:tgtEl>
                                        <p:attrNameLst>
                                          <p:attrName>ppt_y</p:attrName>
                                        </p:attrNameLst>
                                      </p:cBhvr>
                                      <p:tavLst>
                                        <p:tav tm="0">
                                          <p:val>
                                            <p:strVal val="1+#ppt_h/2"/>
                                          </p:val>
                                        </p:tav>
                                        <p:tav tm="100000">
                                          <p:val>
                                            <p:strVal val="#ppt_y"/>
                                          </p:val>
                                        </p:tav>
                                      </p:tavLst>
                                    </p:anim>
                                  </p:childTnLst>
                                </p:cTn>
                              </p:par>
                            </p:childTnLst>
                          </p:cTn>
                        </p:par>
                        <p:par>
                          <p:cTn id="108" fill="hold">
                            <p:stCondLst>
                              <p:cond delay="9500"/>
                            </p:stCondLst>
                            <p:childTnLst>
                              <p:par>
                                <p:cTn id="109" presetID="2" presetClass="entr" presetSubtype="4" fill="hold" grpId="0" nodeType="afterEffect">
                                  <p:stCondLst>
                                    <p:cond delay="0"/>
                                  </p:stCondLst>
                                  <p:childTnLst>
                                    <p:set>
                                      <p:cBhvr>
                                        <p:cTn id="110" dur="1" fill="hold">
                                          <p:stCondLst>
                                            <p:cond delay="0"/>
                                          </p:stCondLst>
                                        </p:cTn>
                                        <p:tgtEl>
                                          <p:spTgt spid="18">
                                            <p:txEl>
                                              <p:pRg st="0" end="0"/>
                                            </p:txEl>
                                          </p:spTgt>
                                        </p:tgtEl>
                                        <p:attrNameLst>
                                          <p:attrName>style.visibility</p:attrName>
                                        </p:attrNameLst>
                                      </p:cBhvr>
                                      <p:to>
                                        <p:strVal val="visible"/>
                                      </p:to>
                                    </p:set>
                                    <p:anim calcmode="lin" valueType="num">
                                      <p:cBhvr additive="base">
                                        <p:cTn id="111" dur="500" fill="hold"/>
                                        <p:tgtEl>
                                          <p:spTgt spid="18">
                                            <p:txEl>
                                              <p:pRg st="0" end="0"/>
                                            </p:txEl>
                                          </p:spTgt>
                                        </p:tgtEl>
                                        <p:attrNameLst>
                                          <p:attrName>ppt_x</p:attrName>
                                        </p:attrNameLst>
                                      </p:cBhvr>
                                      <p:tavLst>
                                        <p:tav tm="0">
                                          <p:val>
                                            <p:strVal val="#ppt_x"/>
                                          </p:val>
                                        </p:tav>
                                        <p:tav tm="100000">
                                          <p:val>
                                            <p:strVal val="#ppt_x"/>
                                          </p:val>
                                        </p:tav>
                                      </p:tavLst>
                                    </p:anim>
                                    <p:anim calcmode="lin" valueType="num">
                                      <p:cBhvr additive="base">
                                        <p:cTn id="112" dur="500" fill="hold"/>
                                        <p:tgtEl>
                                          <p:spTgt spid="18">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allAtOnce" animBg="1"/>
      <p:bldP spid="11" grpId="0" build="allAtOnce" animBg="1"/>
      <p:bldP spid="12" grpId="0" build="allAtOnce" animBg="1"/>
      <p:bldP spid="13" grpId="0" build="allAtOnce" animBg="1"/>
      <p:bldP spid="14" grpId="0" build="allAtOnce" animBg="1"/>
      <p:bldP spid="15" grpId="0" build="allAtOnce" animBg="1"/>
      <p:bldP spid="16" grpId="0" build="allAtOnce" animBg="1"/>
      <p:bldP spid="17" grpId="0" build="allAtOnce" animBg="1"/>
      <p:bldP spid="18" grpId="0" build="allAtOnce" animBg="1"/>
      <p:bldP spid="19" grpId="0" build="allAtOnce"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276600" y="1447800"/>
            <a:ext cx="2683748" cy="584775"/>
          </a:xfrm>
          <a:prstGeom prst="rect">
            <a:avLst/>
          </a:prstGeom>
          <a:noFill/>
        </p:spPr>
        <p:txBody>
          <a:bodyPr wrap="none" rtlCol="0">
            <a:spAutoFit/>
          </a:bodyPr>
          <a:lstStyle/>
          <a:p>
            <a:r>
              <a:rPr lang="az-Latn-AZ" sz="3200" b="1" i="1" u="sng" dirty="0" smtClean="0">
                <a:solidFill>
                  <a:schemeClr val="tx2"/>
                </a:solidFill>
                <a:latin typeface="Times New Roman" pitchFamily="18" charset="0"/>
                <a:cs typeface="Times New Roman" pitchFamily="18" charset="0"/>
              </a:rPr>
              <a:t>İşlərin siyahısı</a:t>
            </a:r>
            <a:endParaRPr lang="ru-RU" sz="3200" b="1" i="1" u="sng" dirty="0" smtClean="0">
              <a:solidFill>
                <a:schemeClr val="tx2"/>
              </a:solidFill>
              <a:latin typeface="Times New Roman" pitchFamily="18" charset="0"/>
              <a:cs typeface="Times New Roman" pitchFamily="18" charset="0"/>
            </a:endParaRPr>
          </a:p>
        </p:txBody>
      </p:sp>
      <p:sp>
        <p:nvSpPr>
          <p:cNvPr id="4" name="Прямоугольник 3"/>
          <p:cNvSpPr/>
          <p:nvPr/>
        </p:nvSpPr>
        <p:spPr>
          <a:xfrm>
            <a:off x="5562600" y="5297269"/>
            <a:ext cx="3429000" cy="584775"/>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lgn="r"/>
            <a:r>
              <a:rPr lang="en-US" sz="1600" b="1" i="1" dirty="0" smtClean="0">
                <a:latin typeface="Times New Roman" pitchFamily="18" charset="0"/>
                <a:cs typeface="Times New Roman" pitchFamily="18" charset="0"/>
              </a:rPr>
              <a:t>B</a:t>
            </a:r>
            <a:r>
              <a:rPr lang="az-Latn-AZ" sz="1600" b="1" i="1" dirty="0" smtClean="0">
                <a:latin typeface="Times New Roman" pitchFamily="18" charset="0"/>
                <a:cs typeface="Times New Roman" pitchFamily="18" charset="0"/>
              </a:rPr>
              <a:t>ərk cisimlərin xətti genişlənmə əmsalının təyini</a:t>
            </a:r>
            <a:endParaRPr lang="ru-RU" sz="1600" dirty="0">
              <a:latin typeface="Times New Roman" pitchFamily="18" charset="0"/>
              <a:cs typeface="Times New Roman" pitchFamily="18" charset="0"/>
            </a:endParaRPr>
          </a:p>
        </p:txBody>
      </p:sp>
      <p:sp>
        <p:nvSpPr>
          <p:cNvPr id="5" name="Прямоугольник 4"/>
          <p:cNvSpPr/>
          <p:nvPr/>
        </p:nvSpPr>
        <p:spPr>
          <a:xfrm>
            <a:off x="5562600" y="4535269"/>
            <a:ext cx="3429000" cy="584775"/>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algn="r"/>
            <a:r>
              <a:rPr lang="az-Latn-AZ" sz="1600" b="1" i="1" dirty="0" smtClean="0">
                <a:latin typeface="Times New Roman" pitchFamily="18" charset="0"/>
                <a:cs typeface="Times New Roman" pitchFamily="18" charset="0"/>
              </a:rPr>
              <a:t>Mayelərin həcmi genişlənmə əmsalının Dülonq-Pti  üsulu ilə təyini</a:t>
            </a:r>
            <a:endParaRPr lang="ru-RU" sz="1600" dirty="0">
              <a:latin typeface="Times New Roman" pitchFamily="18" charset="0"/>
              <a:cs typeface="Times New Roman" pitchFamily="18" charset="0"/>
            </a:endParaRPr>
          </a:p>
        </p:txBody>
      </p:sp>
      <p:sp>
        <p:nvSpPr>
          <p:cNvPr id="6" name="Прямоугольник 5"/>
          <p:cNvSpPr/>
          <p:nvPr/>
        </p:nvSpPr>
        <p:spPr>
          <a:xfrm>
            <a:off x="228600" y="4495800"/>
            <a:ext cx="3352800" cy="584775"/>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r>
              <a:rPr lang="az-Latn-AZ" sz="1600" b="1" i="1" dirty="0" smtClean="0">
                <a:latin typeface="Times New Roman" pitchFamily="18" charset="0"/>
                <a:cs typeface="Times New Roman" pitchFamily="18" charset="0"/>
              </a:rPr>
              <a:t>Mayelərin daxili sürtünmə əmsalının Stoks üsulu ilə təyini</a:t>
            </a:r>
            <a:endParaRPr lang="ru-RU" sz="1600" dirty="0">
              <a:latin typeface="Times New Roman" pitchFamily="18" charset="0"/>
              <a:cs typeface="Times New Roman" pitchFamily="18" charset="0"/>
            </a:endParaRPr>
          </a:p>
        </p:txBody>
      </p:sp>
      <p:sp>
        <p:nvSpPr>
          <p:cNvPr id="7" name="Прямоугольник 6"/>
          <p:cNvSpPr/>
          <p:nvPr/>
        </p:nvSpPr>
        <p:spPr>
          <a:xfrm>
            <a:off x="228600" y="5257800"/>
            <a:ext cx="3352800" cy="584775"/>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r>
              <a:rPr lang="az-Latn-AZ" sz="1600" b="1" i="1" dirty="0" smtClean="0">
                <a:latin typeface="Times New Roman" pitchFamily="18" charset="0"/>
                <a:cs typeface="Times New Roman" pitchFamily="18" charset="0"/>
              </a:rPr>
              <a:t>Mayelərin daxili sürtünmə əmsalının Ostvald viskozimetri vasitəsilə təyini</a:t>
            </a:r>
            <a:endParaRPr lang="ru-RU" sz="1600" dirty="0">
              <a:latin typeface="Times New Roman" pitchFamily="18" charset="0"/>
              <a:cs typeface="Times New Roman" pitchFamily="18" charset="0"/>
            </a:endParaRPr>
          </a:p>
        </p:txBody>
      </p:sp>
      <p:sp>
        <p:nvSpPr>
          <p:cNvPr id="8" name="Прямоугольник 7"/>
          <p:cNvSpPr/>
          <p:nvPr/>
        </p:nvSpPr>
        <p:spPr>
          <a:xfrm>
            <a:off x="228600" y="6059269"/>
            <a:ext cx="3352800" cy="584775"/>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r>
              <a:rPr lang="az-Latn-AZ" sz="1600" b="1" i="1" dirty="0" smtClean="0">
                <a:latin typeface="Times New Roman" pitchFamily="18" charset="0"/>
                <a:cs typeface="Times New Roman" pitchFamily="18" charset="0"/>
              </a:rPr>
              <a:t>Mayelərin xüsusi istilik tutumunun elektrik kalorimetri vasitəsilə təyini</a:t>
            </a:r>
            <a:endParaRPr lang="ru-RU" sz="1600" dirty="0">
              <a:latin typeface="Times New Roman" pitchFamily="18" charset="0"/>
              <a:cs typeface="Times New Roman" pitchFamily="18" charset="0"/>
            </a:endParaRPr>
          </a:p>
        </p:txBody>
      </p:sp>
      <p:sp>
        <p:nvSpPr>
          <p:cNvPr id="9" name="Прямоугольник 8"/>
          <p:cNvSpPr/>
          <p:nvPr/>
        </p:nvSpPr>
        <p:spPr>
          <a:xfrm>
            <a:off x="304800" y="762000"/>
            <a:ext cx="8786380" cy="707886"/>
          </a:xfrm>
          <a:prstGeom prst="rect">
            <a:avLst/>
          </a:prstGeom>
        </p:spPr>
        <p:txBody>
          <a:bodyPr wrap="none">
            <a:spAutoFit/>
          </a:bodyPr>
          <a:lstStyle/>
          <a:p>
            <a:r>
              <a:rPr lang="az-Latn-AZ" sz="4000" dirty="0" smtClean="0"/>
              <a:t>Molekulyar fizika tədris laboratoriyası</a:t>
            </a:r>
            <a:endParaRPr lang="ru-RU" sz="4000" dirty="0"/>
          </a:p>
        </p:txBody>
      </p:sp>
      <p:sp>
        <p:nvSpPr>
          <p:cNvPr id="10" name="Прямоугольник 9"/>
          <p:cNvSpPr/>
          <p:nvPr/>
        </p:nvSpPr>
        <p:spPr>
          <a:xfrm>
            <a:off x="5562600" y="6059269"/>
            <a:ext cx="3429000" cy="584775"/>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algn="r"/>
            <a:r>
              <a:rPr lang="az-Latn-AZ" sz="1600" b="1" i="1" dirty="0" smtClean="0">
                <a:latin typeface="Times New Roman" pitchFamily="18" charset="0"/>
                <a:cs typeface="Times New Roman" pitchFamily="18" charset="0"/>
              </a:rPr>
              <a:t>Bərk cisimlərin xüsusi istilik tutumunun kalorimetr vasitəsilə təyini</a:t>
            </a:r>
            <a:endParaRPr lang="ru-RU" sz="1600" dirty="0">
              <a:latin typeface="Times New Roman" pitchFamily="18" charset="0"/>
              <a:cs typeface="Times New Roman" pitchFamily="18" charset="0"/>
            </a:endParaRPr>
          </a:p>
        </p:txBody>
      </p:sp>
      <p:pic>
        <p:nvPicPr>
          <p:cNvPr id="16" name="Рисунок 15" descr="091.JPG"/>
          <p:cNvPicPr>
            <a:picLocks noChangeAspect="1"/>
          </p:cNvPicPr>
          <p:nvPr/>
        </p:nvPicPr>
        <p:blipFill>
          <a:blip r:embed="rId2" cstate="print"/>
          <a:srcRect l="22599" t="23223" r="19166" b="25455"/>
          <a:stretch>
            <a:fillRect/>
          </a:stretch>
        </p:blipFill>
        <p:spPr>
          <a:xfrm>
            <a:off x="152400" y="2057400"/>
            <a:ext cx="2286000" cy="147922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4" name="Рисунок 13" descr="075.JPG"/>
          <p:cNvPicPr>
            <a:picLocks noChangeAspect="1"/>
          </p:cNvPicPr>
          <p:nvPr/>
        </p:nvPicPr>
        <p:blipFill>
          <a:blip r:embed="rId3" cstate="print"/>
          <a:srcRect l="7576" t="50338" r="10606" b="7062"/>
          <a:stretch>
            <a:fillRect/>
          </a:stretch>
        </p:blipFill>
        <p:spPr>
          <a:xfrm>
            <a:off x="1981200" y="3124200"/>
            <a:ext cx="3135086" cy="12192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5" name="Рисунок 14" descr="099.JPG"/>
          <p:cNvPicPr>
            <a:picLocks noChangeAspect="1"/>
          </p:cNvPicPr>
          <p:nvPr/>
        </p:nvPicPr>
        <p:blipFill>
          <a:blip r:embed="rId4" cstate="print"/>
          <a:srcRect l="2500" t="44422" r="3333" b="15413"/>
          <a:stretch>
            <a:fillRect/>
          </a:stretch>
        </p:blipFill>
        <p:spPr>
          <a:xfrm>
            <a:off x="4648200" y="2057400"/>
            <a:ext cx="2209800" cy="147917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2" name="Рисунок 11" descr="174.JPG"/>
          <p:cNvPicPr>
            <a:picLocks noChangeAspect="1"/>
          </p:cNvPicPr>
          <p:nvPr/>
        </p:nvPicPr>
        <p:blipFill>
          <a:blip r:embed="rId5" cstate="print"/>
          <a:srcRect l="47102" t="53117" b="11472"/>
          <a:stretch>
            <a:fillRect/>
          </a:stretch>
        </p:blipFill>
        <p:spPr>
          <a:xfrm>
            <a:off x="6705600" y="2819400"/>
            <a:ext cx="2209800" cy="15240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0-#ppt_w/2"/>
                                          </p:val>
                                        </p:tav>
                                        <p:tav tm="100000">
                                          <p:val>
                                            <p:strVal val="#ppt_x"/>
                                          </p:val>
                                        </p:tav>
                                      </p:tavLst>
                                    </p:anim>
                                    <p:anim calcmode="lin" valueType="num">
                                      <p:cBhvr additive="base">
                                        <p:cTn id="8" dur="500" fill="hold"/>
                                        <p:tgtEl>
                                          <p:spTgt spid="1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9" fill="hold"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fill="hold"/>
                                        <p:tgtEl>
                                          <p:spTgt spid="14"/>
                                        </p:tgtEl>
                                        <p:attrNameLst>
                                          <p:attrName>ppt_x</p:attrName>
                                        </p:attrNameLst>
                                      </p:cBhvr>
                                      <p:tavLst>
                                        <p:tav tm="0">
                                          <p:val>
                                            <p:strVal val="0-#ppt_w/2"/>
                                          </p:val>
                                        </p:tav>
                                        <p:tav tm="100000">
                                          <p:val>
                                            <p:strVal val="#ppt_x"/>
                                          </p:val>
                                        </p:tav>
                                      </p:tavLst>
                                    </p:anim>
                                    <p:anim calcmode="lin" valueType="num">
                                      <p:cBhvr additive="base">
                                        <p:cTn id="13" dur="500" fill="hold"/>
                                        <p:tgtEl>
                                          <p:spTgt spid="14"/>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9" fill="hold" nodeType="after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0-#ppt_w/2"/>
                                          </p:val>
                                        </p:tav>
                                        <p:tav tm="100000">
                                          <p:val>
                                            <p:strVal val="#ppt_x"/>
                                          </p:val>
                                        </p:tav>
                                      </p:tavLst>
                                    </p:anim>
                                    <p:anim calcmode="lin" valueType="num">
                                      <p:cBhvr additive="base">
                                        <p:cTn id="18" dur="500" fill="hold"/>
                                        <p:tgtEl>
                                          <p:spTgt spid="15"/>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9" fill="hold" nodeType="after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additive="base">
                                        <p:cTn id="22" dur="500" fill="hold"/>
                                        <p:tgtEl>
                                          <p:spTgt spid="12"/>
                                        </p:tgtEl>
                                        <p:attrNameLst>
                                          <p:attrName>ppt_x</p:attrName>
                                        </p:attrNameLst>
                                      </p:cBhvr>
                                      <p:tavLst>
                                        <p:tav tm="0">
                                          <p:val>
                                            <p:strVal val="0-#ppt_w/2"/>
                                          </p:val>
                                        </p:tav>
                                        <p:tav tm="100000">
                                          <p:val>
                                            <p:strVal val="#ppt_x"/>
                                          </p:val>
                                        </p:tav>
                                      </p:tavLst>
                                    </p:anim>
                                    <p:anim calcmode="lin" valueType="num">
                                      <p:cBhvr additive="base">
                                        <p:cTn id="23" dur="500" fill="hold"/>
                                        <p:tgtEl>
                                          <p:spTgt spid="12"/>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6">
                                            <p:bg/>
                                          </p:spTgt>
                                        </p:tgtEl>
                                        <p:attrNameLst>
                                          <p:attrName>style.visibility</p:attrName>
                                        </p:attrNameLst>
                                      </p:cBhvr>
                                      <p:to>
                                        <p:strVal val="visible"/>
                                      </p:to>
                                    </p:set>
                                    <p:animEffect transition="in" filter="fade">
                                      <p:cBhvr>
                                        <p:cTn id="27" dur="500"/>
                                        <p:tgtEl>
                                          <p:spTgt spid="6">
                                            <p:bg/>
                                          </p:spTgt>
                                        </p:tgtEl>
                                      </p:cBhvr>
                                    </p:animEffect>
                                  </p:childTnLst>
                                </p:cTn>
                              </p:par>
                            </p:childTnLst>
                          </p:cTn>
                        </p:par>
                        <p:par>
                          <p:cTn id="28" fill="hold">
                            <p:stCondLst>
                              <p:cond delay="2500"/>
                            </p:stCondLst>
                            <p:childTnLst>
                              <p:par>
                                <p:cTn id="29" presetID="10" presetClass="entr" presetSubtype="0" fill="hold" grpId="0" nodeType="afterEffect">
                                  <p:stCondLst>
                                    <p:cond delay="0"/>
                                  </p:stCondLst>
                                  <p:childTnLst>
                                    <p:set>
                                      <p:cBhvr>
                                        <p:cTn id="30" dur="1" fill="hold">
                                          <p:stCondLst>
                                            <p:cond delay="0"/>
                                          </p:stCondLst>
                                        </p:cTn>
                                        <p:tgtEl>
                                          <p:spTgt spid="6">
                                            <p:txEl>
                                              <p:pRg st="0" end="0"/>
                                            </p:txEl>
                                          </p:spTgt>
                                        </p:tgtEl>
                                        <p:attrNameLst>
                                          <p:attrName>style.visibility</p:attrName>
                                        </p:attrNameLst>
                                      </p:cBhvr>
                                      <p:to>
                                        <p:strVal val="visible"/>
                                      </p:to>
                                    </p:set>
                                    <p:animEffect transition="in" filter="fade">
                                      <p:cBhvr>
                                        <p:cTn id="31" dur="500"/>
                                        <p:tgtEl>
                                          <p:spTgt spid="6">
                                            <p:txEl>
                                              <p:pRg st="0" end="0"/>
                                            </p:txEl>
                                          </p:spTgt>
                                        </p:tgtEl>
                                      </p:cBhvr>
                                    </p:animEffect>
                                  </p:childTnLst>
                                </p:cTn>
                              </p:par>
                            </p:childTnLst>
                          </p:cTn>
                        </p:par>
                        <p:par>
                          <p:cTn id="32" fill="hold">
                            <p:stCondLst>
                              <p:cond delay="3000"/>
                            </p:stCondLst>
                            <p:childTnLst>
                              <p:par>
                                <p:cTn id="33" presetID="10" presetClass="entr" presetSubtype="0" fill="hold" grpId="0" nodeType="afterEffect">
                                  <p:stCondLst>
                                    <p:cond delay="0"/>
                                  </p:stCondLst>
                                  <p:childTnLst>
                                    <p:set>
                                      <p:cBhvr>
                                        <p:cTn id="34" dur="1" fill="hold">
                                          <p:stCondLst>
                                            <p:cond delay="0"/>
                                          </p:stCondLst>
                                        </p:cTn>
                                        <p:tgtEl>
                                          <p:spTgt spid="7">
                                            <p:bg/>
                                          </p:spTgt>
                                        </p:tgtEl>
                                        <p:attrNameLst>
                                          <p:attrName>style.visibility</p:attrName>
                                        </p:attrNameLst>
                                      </p:cBhvr>
                                      <p:to>
                                        <p:strVal val="visible"/>
                                      </p:to>
                                    </p:set>
                                    <p:animEffect transition="in" filter="fade">
                                      <p:cBhvr>
                                        <p:cTn id="35" dur="500"/>
                                        <p:tgtEl>
                                          <p:spTgt spid="7">
                                            <p:bg/>
                                          </p:spTgt>
                                        </p:tgtEl>
                                      </p:cBhvr>
                                    </p:animEffect>
                                  </p:childTnLst>
                                </p:cTn>
                              </p:par>
                            </p:childTnLst>
                          </p:cTn>
                        </p:par>
                        <p:par>
                          <p:cTn id="36" fill="hold">
                            <p:stCondLst>
                              <p:cond delay="3500"/>
                            </p:stCondLst>
                            <p:childTnLst>
                              <p:par>
                                <p:cTn id="37" presetID="10" presetClass="entr" presetSubtype="0" fill="hold" grpId="0" nodeType="afterEffect">
                                  <p:stCondLst>
                                    <p:cond delay="0"/>
                                  </p:stCondLst>
                                  <p:childTnLst>
                                    <p:set>
                                      <p:cBhvr>
                                        <p:cTn id="38" dur="1" fill="hold">
                                          <p:stCondLst>
                                            <p:cond delay="0"/>
                                          </p:stCondLst>
                                        </p:cTn>
                                        <p:tgtEl>
                                          <p:spTgt spid="7">
                                            <p:txEl>
                                              <p:pRg st="0" end="0"/>
                                            </p:txEl>
                                          </p:spTgt>
                                        </p:tgtEl>
                                        <p:attrNameLst>
                                          <p:attrName>style.visibility</p:attrName>
                                        </p:attrNameLst>
                                      </p:cBhvr>
                                      <p:to>
                                        <p:strVal val="visible"/>
                                      </p:to>
                                    </p:set>
                                    <p:animEffect transition="in" filter="fade">
                                      <p:cBhvr>
                                        <p:cTn id="39" dur="500"/>
                                        <p:tgtEl>
                                          <p:spTgt spid="7">
                                            <p:txEl>
                                              <p:pRg st="0" end="0"/>
                                            </p:txEl>
                                          </p:spTgt>
                                        </p:tgtEl>
                                      </p:cBhvr>
                                    </p:animEffect>
                                  </p:childTnLst>
                                </p:cTn>
                              </p:par>
                            </p:childTnLst>
                          </p:cTn>
                        </p:par>
                        <p:par>
                          <p:cTn id="40" fill="hold">
                            <p:stCondLst>
                              <p:cond delay="4000"/>
                            </p:stCondLst>
                            <p:childTnLst>
                              <p:par>
                                <p:cTn id="41" presetID="10" presetClass="entr" presetSubtype="0" fill="hold" grpId="0" nodeType="afterEffect">
                                  <p:stCondLst>
                                    <p:cond delay="0"/>
                                  </p:stCondLst>
                                  <p:childTnLst>
                                    <p:set>
                                      <p:cBhvr>
                                        <p:cTn id="42" dur="1" fill="hold">
                                          <p:stCondLst>
                                            <p:cond delay="0"/>
                                          </p:stCondLst>
                                        </p:cTn>
                                        <p:tgtEl>
                                          <p:spTgt spid="8">
                                            <p:bg/>
                                          </p:spTgt>
                                        </p:tgtEl>
                                        <p:attrNameLst>
                                          <p:attrName>style.visibility</p:attrName>
                                        </p:attrNameLst>
                                      </p:cBhvr>
                                      <p:to>
                                        <p:strVal val="visible"/>
                                      </p:to>
                                    </p:set>
                                    <p:animEffect transition="in" filter="fade">
                                      <p:cBhvr>
                                        <p:cTn id="43" dur="500"/>
                                        <p:tgtEl>
                                          <p:spTgt spid="8">
                                            <p:bg/>
                                          </p:spTgt>
                                        </p:tgtEl>
                                      </p:cBhvr>
                                    </p:animEffect>
                                  </p:childTnLst>
                                </p:cTn>
                              </p:par>
                            </p:childTnLst>
                          </p:cTn>
                        </p:par>
                        <p:par>
                          <p:cTn id="44" fill="hold">
                            <p:stCondLst>
                              <p:cond delay="4500"/>
                            </p:stCondLst>
                            <p:childTnLst>
                              <p:par>
                                <p:cTn id="45" presetID="10" presetClass="entr" presetSubtype="0" fill="hold" grpId="0" nodeType="afterEffect">
                                  <p:stCondLst>
                                    <p:cond delay="0"/>
                                  </p:stCondLst>
                                  <p:childTnLst>
                                    <p:set>
                                      <p:cBhvr>
                                        <p:cTn id="46" dur="1" fill="hold">
                                          <p:stCondLst>
                                            <p:cond delay="0"/>
                                          </p:stCondLst>
                                        </p:cTn>
                                        <p:tgtEl>
                                          <p:spTgt spid="8">
                                            <p:txEl>
                                              <p:pRg st="0" end="0"/>
                                            </p:txEl>
                                          </p:spTgt>
                                        </p:tgtEl>
                                        <p:attrNameLst>
                                          <p:attrName>style.visibility</p:attrName>
                                        </p:attrNameLst>
                                      </p:cBhvr>
                                      <p:to>
                                        <p:strVal val="visible"/>
                                      </p:to>
                                    </p:set>
                                    <p:animEffect transition="in" filter="fade">
                                      <p:cBhvr>
                                        <p:cTn id="47" dur="500"/>
                                        <p:tgtEl>
                                          <p:spTgt spid="8">
                                            <p:txEl>
                                              <p:pRg st="0" end="0"/>
                                            </p:txEl>
                                          </p:spTgt>
                                        </p:tgtEl>
                                      </p:cBhvr>
                                    </p:animEffect>
                                  </p:childTnLst>
                                </p:cTn>
                              </p:par>
                            </p:childTnLst>
                          </p:cTn>
                        </p:par>
                        <p:par>
                          <p:cTn id="48" fill="hold">
                            <p:stCondLst>
                              <p:cond delay="5000"/>
                            </p:stCondLst>
                            <p:childTnLst>
                              <p:par>
                                <p:cTn id="49" presetID="10" presetClass="entr" presetSubtype="0" fill="hold" grpId="0" nodeType="afterEffect">
                                  <p:stCondLst>
                                    <p:cond delay="0"/>
                                  </p:stCondLst>
                                  <p:childTnLst>
                                    <p:set>
                                      <p:cBhvr>
                                        <p:cTn id="50" dur="1" fill="hold">
                                          <p:stCondLst>
                                            <p:cond delay="0"/>
                                          </p:stCondLst>
                                        </p:cTn>
                                        <p:tgtEl>
                                          <p:spTgt spid="5">
                                            <p:bg/>
                                          </p:spTgt>
                                        </p:tgtEl>
                                        <p:attrNameLst>
                                          <p:attrName>style.visibility</p:attrName>
                                        </p:attrNameLst>
                                      </p:cBhvr>
                                      <p:to>
                                        <p:strVal val="visible"/>
                                      </p:to>
                                    </p:set>
                                    <p:animEffect transition="in" filter="fade">
                                      <p:cBhvr>
                                        <p:cTn id="51" dur="500"/>
                                        <p:tgtEl>
                                          <p:spTgt spid="5">
                                            <p:bg/>
                                          </p:spTgt>
                                        </p:tgtEl>
                                      </p:cBhvr>
                                    </p:animEffect>
                                  </p:childTnLst>
                                </p:cTn>
                              </p:par>
                            </p:childTnLst>
                          </p:cTn>
                        </p:par>
                        <p:par>
                          <p:cTn id="52" fill="hold">
                            <p:stCondLst>
                              <p:cond delay="5500"/>
                            </p:stCondLst>
                            <p:childTnLst>
                              <p:par>
                                <p:cTn id="53" presetID="10" presetClass="entr" presetSubtype="0" fill="hold" grpId="0" nodeType="afterEffect">
                                  <p:stCondLst>
                                    <p:cond delay="0"/>
                                  </p:stCondLst>
                                  <p:childTnLst>
                                    <p:set>
                                      <p:cBhvr>
                                        <p:cTn id="54" dur="1" fill="hold">
                                          <p:stCondLst>
                                            <p:cond delay="0"/>
                                          </p:stCondLst>
                                        </p:cTn>
                                        <p:tgtEl>
                                          <p:spTgt spid="5">
                                            <p:txEl>
                                              <p:pRg st="0" end="0"/>
                                            </p:txEl>
                                          </p:spTgt>
                                        </p:tgtEl>
                                        <p:attrNameLst>
                                          <p:attrName>style.visibility</p:attrName>
                                        </p:attrNameLst>
                                      </p:cBhvr>
                                      <p:to>
                                        <p:strVal val="visible"/>
                                      </p:to>
                                    </p:set>
                                    <p:animEffect transition="in" filter="fade">
                                      <p:cBhvr>
                                        <p:cTn id="55" dur="500"/>
                                        <p:tgtEl>
                                          <p:spTgt spid="5">
                                            <p:txEl>
                                              <p:pRg st="0" end="0"/>
                                            </p:txEl>
                                          </p:spTgt>
                                        </p:tgtEl>
                                      </p:cBhvr>
                                    </p:animEffect>
                                  </p:childTnLst>
                                </p:cTn>
                              </p:par>
                            </p:childTnLst>
                          </p:cTn>
                        </p:par>
                        <p:par>
                          <p:cTn id="56" fill="hold">
                            <p:stCondLst>
                              <p:cond delay="6000"/>
                            </p:stCondLst>
                            <p:childTnLst>
                              <p:par>
                                <p:cTn id="57" presetID="10" presetClass="entr" presetSubtype="0" fill="hold" grpId="0" nodeType="afterEffect">
                                  <p:stCondLst>
                                    <p:cond delay="0"/>
                                  </p:stCondLst>
                                  <p:childTnLst>
                                    <p:set>
                                      <p:cBhvr>
                                        <p:cTn id="58" dur="1" fill="hold">
                                          <p:stCondLst>
                                            <p:cond delay="0"/>
                                          </p:stCondLst>
                                        </p:cTn>
                                        <p:tgtEl>
                                          <p:spTgt spid="4">
                                            <p:bg/>
                                          </p:spTgt>
                                        </p:tgtEl>
                                        <p:attrNameLst>
                                          <p:attrName>style.visibility</p:attrName>
                                        </p:attrNameLst>
                                      </p:cBhvr>
                                      <p:to>
                                        <p:strVal val="visible"/>
                                      </p:to>
                                    </p:set>
                                    <p:animEffect transition="in" filter="fade">
                                      <p:cBhvr>
                                        <p:cTn id="59" dur="500"/>
                                        <p:tgtEl>
                                          <p:spTgt spid="4">
                                            <p:bg/>
                                          </p:spTgt>
                                        </p:tgtEl>
                                      </p:cBhvr>
                                    </p:animEffect>
                                  </p:childTnLst>
                                </p:cTn>
                              </p:par>
                            </p:childTnLst>
                          </p:cTn>
                        </p:par>
                        <p:par>
                          <p:cTn id="60" fill="hold">
                            <p:stCondLst>
                              <p:cond delay="6500"/>
                            </p:stCondLst>
                            <p:childTnLst>
                              <p:par>
                                <p:cTn id="61" presetID="10" presetClass="entr" presetSubtype="0" fill="hold" grpId="0" nodeType="afterEffect">
                                  <p:stCondLst>
                                    <p:cond delay="0"/>
                                  </p:stCondLst>
                                  <p:childTnLst>
                                    <p:set>
                                      <p:cBhvr>
                                        <p:cTn id="62" dur="1" fill="hold">
                                          <p:stCondLst>
                                            <p:cond delay="0"/>
                                          </p:stCondLst>
                                        </p:cTn>
                                        <p:tgtEl>
                                          <p:spTgt spid="4">
                                            <p:txEl>
                                              <p:pRg st="0" end="0"/>
                                            </p:txEl>
                                          </p:spTgt>
                                        </p:tgtEl>
                                        <p:attrNameLst>
                                          <p:attrName>style.visibility</p:attrName>
                                        </p:attrNameLst>
                                      </p:cBhvr>
                                      <p:to>
                                        <p:strVal val="visible"/>
                                      </p:to>
                                    </p:set>
                                    <p:animEffect transition="in" filter="fade">
                                      <p:cBhvr>
                                        <p:cTn id="63" dur="500"/>
                                        <p:tgtEl>
                                          <p:spTgt spid="4">
                                            <p:txEl>
                                              <p:pRg st="0" end="0"/>
                                            </p:txEl>
                                          </p:spTgt>
                                        </p:tgtEl>
                                      </p:cBhvr>
                                    </p:animEffect>
                                  </p:childTnLst>
                                </p:cTn>
                              </p:par>
                            </p:childTnLst>
                          </p:cTn>
                        </p:par>
                        <p:par>
                          <p:cTn id="64" fill="hold">
                            <p:stCondLst>
                              <p:cond delay="7000"/>
                            </p:stCondLst>
                            <p:childTnLst>
                              <p:par>
                                <p:cTn id="65" presetID="10" presetClass="entr" presetSubtype="0" fill="hold" grpId="0" nodeType="afterEffect">
                                  <p:stCondLst>
                                    <p:cond delay="0"/>
                                  </p:stCondLst>
                                  <p:childTnLst>
                                    <p:set>
                                      <p:cBhvr>
                                        <p:cTn id="66" dur="1" fill="hold">
                                          <p:stCondLst>
                                            <p:cond delay="0"/>
                                          </p:stCondLst>
                                        </p:cTn>
                                        <p:tgtEl>
                                          <p:spTgt spid="10">
                                            <p:bg/>
                                          </p:spTgt>
                                        </p:tgtEl>
                                        <p:attrNameLst>
                                          <p:attrName>style.visibility</p:attrName>
                                        </p:attrNameLst>
                                      </p:cBhvr>
                                      <p:to>
                                        <p:strVal val="visible"/>
                                      </p:to>
                                    </p:set>
                                    <p:animEffect transition="in" filter="fade">
                                      <p:cBhvr>
                                        <p:cTn id="67" dur="500"/>
                                        <p:tgtEl>
                                          <p:spTgt spid="10">
                                            <p:bg/>
                                          </p:spTgt>
                                        </p:tgtEl>
                                      </p:cBhvr>
                                    </p:animEffect>
                                  </p:childTnLst>
                                </p:cTn>
                              </p:par>
                            </p:childTnLst>
                          </p:cTn>
                        </p:par>
                        <p:par>
                          <p:cTn id="68" fill="hold">
                            <p:stCondLst>
                              <p:cond delay="7500"/>
                            </p:stCondLst>
                            <p:childTnLst>
                              <p:par>
                                <p:cTn id="69" presetID="10" presetClass="entr" presetSubtype="0" fill="hold" grpId="0" nodeType="afterEffect">
                                  <p:stCondLst>
                                    <p:cond delay="0"/>
                                  </p:stCondLst>
                                  <p:childTnLst>
                                    <p:set>
                                      <p:cBhvr>
                                        <p:cTn id="70" dur="1" fill="hold">
                                          <p:stCondLst>
                                            <p:cond delay="0"/>
                                          </p:stCondLst>
                                        </p:cTn>
                                        <p:tgtEl>
                                          <p:spTgt spid="10">
                                            <p:txEl>
                                              <p:pRg st="0" end="0"/>
                                            </p:txEl>
                                          </p:spTgt>
                                        </p:tgtEl>
                                        <p:attrNameLst>
                                          <p:attrName>style.visibility</p:attrName>
                                        </p:attrNameLst>
                                      </p:cBhvr>
                                      <p:to>
                                        <p:strVal val="visible"/>
                                      </p:to>
                                    </p:set>
                                    <p:animEffect transition="in" filter="fade">
                                      <p:cBhvr>
                                        <p:cTn id="71"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allAtOnce" animBg="1"/>
      <p:bldP spid="5" grpId="0" build="allAtOnce" animBg="1"/>
      <p:bldP spid="6" grpId="0" build="allAtOnce" animBg="1"/>
      <p:bldP spid="7" grpId="0" build="allAtOnce" animBg="1"/>
      <p:bldP spid="8" grpId="0" build="allAtOnce" animBg="1"/>
      <p:bldP spid="10" grpId="0" build="allAtOnce"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04800" y="762000"/>
            <a:ext cx="8786380" cy="707886"/>
          </a:xfrm>
          <a:prstGeom prst="rect">
            <a:avLst/>
          </a:prstGeom>
        </p:spPr>
        <p:txBody>
          <a:bodyPr wrap="none">
            <a:spAutoFit/>
          </a:bodyPr>
          <a:lstStyle/>
          <a:p>
            <a:r>
              <a:rPr lang="az-Latn-AZ" sz="4000" dirty="0" smtClean="0"/>
              <a:t>Molekulyar fizika tədris laboratoriyası</a:t>
            </a:r>
            <a:endParaRPr lang="ru-RU" sz="4000" dirty="0"/>
          </a:p>
        </p:txBody>
      </p:sp>
      <p:sp>
        <p:nvSpPr>
          <p:cNvPr id="3" name="TextBox 2"/>
          <p:cNvSpPr txBox="1"/>
          <p:nvPr/>
        </p:nvSpPr>
        <p:spPr>
          <a:xfrm>
            <a:off x="3276600" y="1447800"/>
            <a:ext cx="2683748" cy="584775"/>
          </a:xfrm>
          <a:prstGeom prst="rect">
            <a:avLst/>
          </a:prstGeom>
          <a:noFill/>
        </p:spPr>
        <p:txBody>
          <a:bodyPr wrap="none" rtlCol="0">
            <a:spAutoFit/>
          </a:bodyPr>
          <a:lstStyle/>
          <a:p>
            <a:r>
              <a:rPr lang="az-Latn-AZ" sz="3200" b="1" i="1" u="sng" dirty="0" smtClean="0">
                <a:solidFill>
                  <a:schemeClr val="tx2"/>
                </a:solidFill>
                <a:latin typeface="Times New Roman" pitchFamily="18" charset="0"/>
                <a:cs typeface="Times New Roman" pitchFamily="18" charset="0"/>
              </a:rPr>
              <a:t>İşlərin siyahısı</a:t>
            </a:r>
            <a:endParaRPr lang="ru-RU" sz="3200" b="1" i="1" u="sng" dirty="0" smtClean="0">
              <a:solidFill>
                <a:schemeClr val="tx2"/>
              </a:solidFill>
              <a:latin typeface="Times New Roman" pitchFamily="18" charset="0"/>
              <a:cs typeface="Times New Roman" pitchFamily="18" charset="0"/>
            </a:endParaRPr>
          </a:p>
        </p:txBody>
      </p:sp>
      <p:sp>
        <p:nvSpPr>
          <p:cNvPr id="4" name="Прямоугольник 3"/>
          <p:cNvSpPr/>
          <p:nvPr/>
        </p:nvSpPr>
        <p:spPr>
          <a:xfrm>
            <a:off x="228600" y="6019800"/>
            <a:ext cx="2667000" cy="584775"/>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r>
              <a:rPr lang="az-Latn-AZ" sz="1600" b="1" i="1" dirty="0" smtClean="0">
                <a:latin typeface="Times New Roman" pitchFamily="18" charset="0"/>
                <a:cs typeface="Times New Roman" pitchFamily="18" charset="0"/>
              </a:rPr>
              <a:t>Səthi gərilmə əmsalının damcı üsulu  təyini</a:t>
            </a:r>
            <a:endParaRPr lang="ru-RU" sz="1600" dirty="0">
              <a:latin typeface="Times New Roman" pitchFamily="18" charset="0"/>
              <a:cs typeface="Times New Roman" pitchFamily="18" charset="0"/>
            </a:endParaRPr>
          </a:p>
        </p:txBody>
      </p:sp>
      <p:sp>
        <p:nvSpPr>
          <p:cNvPr id="5" name="Прямоугольник 4"/>
          <p:cNvSpPr/>
          <p:nvPr/>
        </p:nvSpPr>
        <p:spPr>
          <a:xfrm>
            <a:off x="228600" y="3962400"/>
            <a:ext cx="2667000" cy="584775"/>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algn="r"/>
            <a:r>
              <a:rPr lang="az-Latn-AZ" sz="1600" b="1" i="1" dirty="0" smtClean="0">
                <a:latin typeface="Times New Roman" pitchFamily="18" charset="0"/>
                <a:cs typeface="Times New Roman" pitchFamily="18" charset="0"/>
              </a:rPr>
              <a:t>Səthi gərilmə əmsalının katetometr vasitəsilə  təyini</a:t>
            </a:r>
            <a:endParaRPr lang="ru-RU" sz="1600" dirty="0">
              <a:latin typeface="Times New Roman" pitchFamily="18" charset="0"/>
              <a:cs typeface="Times New Roman" pitchFamily="18" charset="0"/>
            </a:endParaRPr>
          </a:p>
        </p:txBody>
      </p:sp>
      <p:sp>
        <p:nvSpPr>
          <p:cNvPr id="6" name="Прямоугольник 5"/>
          <p:cNvSpPr/>
          <p:nvPr/>
        </p:nvSpPr>
        <p:spPr>
          <a:xfrm>
            <a:off x="228600" y="4724400"/>
            <a:ext cx="2667000" cy="584775"/>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r>
              <a:rPr lang="az-Latn-AZ" sz="1600" b="1" i="1" dirty="0" smtClean="0">
                <a:latin typeface="Times New Roman" pitchFamily="18" charset="0"/>
                <a:cs typeface="Times New Roman" pitchFamily="18" charset="0"/>
              </a:rPr>
              <a:t>Səthi gərilmə əmsalının  kompensasiya üsulu ilə təyini</a:t>
            </a:r>
            <a:endParaRPr lang="ru-RU" sz="1600" dirty="0">
              <a:latin typeface="Times New Roman" pitchFamily="18" charset="0"/>
              <a:cs typeface="Times New Roman" pitchFamily="18" charset="0"/>
            </a:endParaRPr>
          </a:p>
        </p:txBody>
      </p:sp>
      <p:sp>
        <p:nvSpPr>
          <p:cNvPr id="7" name="Прямоугольник 6"/>
          <p:cNvSpPr/>
          <p:nvPr/>
        </p:nvSpPr>
        <p:spPr>
          <a:xfrm>
            <a:off x="3124200" y="4495800"/>
            <a:ext cx="5638800" cy="584775"/>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r"/>
            <a:r>
              <a:rPr lang="az-Latn-AZ" sz="1600" b="1" i="1" dirty="0" smtClean="0">
                <a:latin typeface="Times New Roman" pitchFamily="18" charset="0"/>
                <a:cs typeface="Times New Roman" pitchFamily="18" charset="0"/>
              </a:rPr>
              <a:t>Qazların xüsusi istilik tutumları nisbətinin Kleman-Dezorma üsulu ilə təyini</a:t>
            </a:r>
            <a:endParaRPr lang="ru-RU" sz="1600" dirty="0">
              <a:latin typeface="Times New Roman" pitchFamily="18" charset="0"/>
              <a:cs typeface="Times New Roman" pitchFamily="18" charset="0"/>
            </a:endParaRPr>
          </a:p>
        </p:txBody>
      </p:sp>
      <p:sp>
        <p:nvSpPr>
          <p:cNvPr id="8" name="Прямоугольник 7"/>
          <p:cNvSpPr/>
          <p:nvPr/>
        </p:nvSpPr>
        <p:spPr>
          <a:xfrm>
            <a:off x="228600" y="5486400"/>
            <a:ext cx="2659702" cy="338554"/>
          </a:xfrm>
          <a:prstGeom prst="rect">
            <a:avLst/>
          </a:prstGeom>
        </p:spPr>
        <p:style>
          <a:lnRef idx="1">
            <a:schemeClr val="accent5"/>
          </a:lnRef>
          <a:fillRef idx="2">
            <a:schemeClr val="accent5"/>
          </a:fillRef>
          <a:effectRef idx="1">
            <a:schemeClr val="accent5"/>
          </a:effectRef>
          <a:fontRef idx="minor">
            <a:schemeClr val="dk1"/>
          </a:fontRef>
        </p:style>
        <p:txBody>
          <a:bodyPr wrap="none">
            <a:spAutoFit/>
          </a:bodyPr>
          <a:lstStyle/>
          <a:p>
            <a:r>
              <a:rPr lang="az-Latn-AZ" sz="1600" b="1" i="1" dirty="0" smtClean="0">
                <a:latin typeface="Times New Roman" pitchFamily="18" charset="0"/>
                <a:cs typeface="Times New Roman" pitchFamily="18" charset="0"/>
              </a:rPr>
              <a:t>Universal qaz sabitinin təyini</a:t>
            </a:r>
            <a:endParaRPr lang="ru-RU" sz="1600" dirty="0">
              <a:latin typeface="Times New Roman" pitchFamily="18" charset="0"/>
              <a:cs typeface="Times New Roman" pitchFamily="18" charset="0"/>
            </a:endParaRPr>
          </a:p>
        </p:txBody>
      </p:sp>
      <p:pic>
        <p:nvPicPr>
          <p:cNvPr id="9" name="Рисунок 8" descr="078.JPG"/>
          <p:cNvPicPr>
            <a:picLocks noChangeAspect="1"/>
          </p:cNvPicPr>
          <p:nvPr/>
        </p:nvPicPr>
        <p:blipFill>
          <a:blip r:embed="rId2" cstate="print"/>
          <a:srcRect l="2500" t="58568" r="4167" b="15003"/>
          <a:stretch>
            <a:fillRect/>
          </a:stretch>
        </p:blipFill>
        <p:spPr>
          <a:xfrm>
            <a:off x="3124200" y="5334000"/>
            <a:ext cx="5638800" cy="1371600"/>
          </a:xfrm>
          <a:prstGeom prst="rect">
            <a:avLst/>
          </a:prstGeom>
          <a:ln>
            <a:solidFill>
              <a:schemeClr val="accent1"/>
            </a:solidFill>
          </a:ln>
          <a:effectLst>
            <a:outerShdw blurRad="190500" algn="tl" rotWithShape="0">
              <a:srgbClr val="000000">
                <a:alpha val="70000"/>
              </a:srgbClr>
            </a:outerShdw>
          </a:effectLst>
        </p:spPr>
      </p:pic>
      <p:pic>
        <p:nvPicPr>
          <p:cNvPr id="10" name="Рисунок 9" descr="087.JPG"/>
          <p:cNvPicPr>
            <a:picLocks noChangeAspect="1"/>
          </p:cNvPicPr>
          <p:nvPr/>
        </p:nvPicPr>
        <p:blipFill>
          <a:blip r:embed="rId3" cstate="print"/>
          <a:srcRect l="3226" t="21594" r="4301" b="2106"/>
          <a:stretch>
            <a:fillRect/>
          </a:stretch>
        </p:blipFill>
        <p:spPr>
          <a:xfrm>
            <a:off x="228600" y="2133600"/>
            <a:ext cx="2667000" cy="1600200"/>
          </a:xfrm>
          <a:prstGeom prst="rect">
            <a:avLst/>
          </a:prstGeom>
          <a:ln>
            <a:solidFill>
              <a:schemeClr val="accent1"/>
            </a:solidFill>
          </a:ln>
          <a:effectLst>
            <a:outerShdw blurRad="190500" algn="tl" rotWithShape="0">
              <a:srgbClr val="000000">
                <a:alpha val="70000"/>
              </a:srgbClr>
            </a:outerShdw>
          </a:effectLst>
        </p:spPr>
      </p:pic>
      <p:pic>
        <p:nvPicPr>
          <p:cNvPr id="11" name="Рисунок 10" descr="111.JPG"/>
          <p:cNvPicPr>
            <a:picLocks noChangeAspect="1"/>
          </p:cNvPicPr>
          <p:nvPr/>
        </p:nvPicPr>
        <p:blipFill>
          <a:blip r:embed="rId4" cstate="print"/>
          <a:srcRect t="42190" b="19376"/>
          <a:stretch>
            <a:fillRect/>
          </a:stretch>
        </p:blipFill>
        <p:spPr>
          <a:xfrm>
            <a:off x="3124200" y="2133600"/>
            <a:ext cx="5638800" cy="2057400"/>
          </a:xfrm>
          <a:prstGeom prst="rect">
            <a:avLst/>
          </a:prstGeom>
          <a:ln>
            <a:solidFill>
              <a:schemeClr val="accent1"/>
            </a:solidFill>
          </a:ln>
          <a:effectLst>
            <a:outerShdw blurRad="190500" algn="tl" rotWithShape="0">
              <a:srgbClr val="000000">
                <a:alpha val="70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down)">
                                      <p:cBhvr>
                                        <p:cTn id="11" dur="500"/>
                                        <p:tgtEl>
                                          <p:spTgt spid="11"/>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down)">
                                      <p:cBhvr>
                                        <p:cTn id="15" dur="500"/>
                                        <p:tgtEl>
                                          <p:spTgt spid="9"/>
                                        </p:tgtEl>
                                      </p:cBhvr>
                                    </p:animEffect>
                                  </p:childTnLst>
                                </p:cTn>
                              </p:par>
                            </p:childTnLst>
                          </p:cTn>
                        </p:par>
                        <p:par>
                          <p:cTn id="16" fill="hold">
                            <p:stCondLst>
                              <p:cond delay="1500"/>
                            </p:stCondLst>
                            <p:childTnLst>
                              <p:par>
                                <p:cTn id="17" presetID="2" presetClass="entr" presetSubtype="4" fill="hold" grpId="0" nodeType="afterEffect">
                                  <p:stCondLst>
                                    <p:cond delay="0"/>
                                  </p:stCondLst>
                                  <p:childTnLst>
                                    <p:set>
                                      <p:cBhvr>
                                        <p:cTn id="18" dur="1" fill="hold">
                                          <p:stCondLst>
                                            <p:cond delay="0"/>
                                          </p:stCondLst>
                                        </p:cTn>
                                        <p:tgtEl>
                                          <p:spTgt spid="5">
                                            <p:bg/>
                                          </p:spTgt>
                                        </p:tgtEl>
                                        <p:attrNameLst>
                                          <p:attrName>style.visibility</p:attrName>
                                        </p:attrNameLst>
                                      </p:cBhvr>
                                      <p:to>
                                        <p:strVal val="visible"/>
                                      </p:to>
                                    </p:set>
                                    <p:anim calcmode="lin" valueType="num">
                                      <p:cBhvr additive="base">
                                        <p:cTn id="19" dur="500" fill="hold"/>
                                        <p:tgtEl>
                                          <p:spTgt spid="5">
                                            <p:bg/>
                                          </p:spTgt>
                                        </p:tgtEl>
                                        <p:attrNameLst>
                                          <p:attrName>ppt_x</p:attrName>
                                        </p:attrNameLst>
                                      </p:cBhvr>
                                      <p:tavLst>
                                        <p:tav tm="0">
                                          <p:val>
                                            <p:strVal val="#ppt_x"/>
                                          </p:val>
                                        </p:tav>
                                        <p:tav tm="100000">
                                          <p:val>
                                            <p:strVal val="#ppt_x"/>
                                          </p:val>
                                        </p:tav>
                                      </p:tavLst>
                                    </p:anim>
                                    <p:anim calcmode="lin" valueType="num">
                                      <p:cBhvr additive="base">
                                        <p:cTn id="20" dur="500" fill="hold"/>
                                        <p:tgtEl>
                                          <p:spTgt spid="5">
                                            <p:bg/>
                                          </p:spTgt>
                                        </p:tgtEl>
                                        <p:attrNameLst>
                                          <p:attrName>ppt_y</p:attrName>
                                        </p:attrNameLst>
                                      </p:cBhvr>
                                      <p:tavLst>
                                        <p:tav tm="0">
                                          <p:val>
                                            <p:strVal val="1+#ppt_h/2"/>
                                          </p:val>
                                        </p:tav>
                                        <p:tav tm="100000">
                                          <p:val>
                                            <p:strVal val="#ppt_y"/>
                                          </p:val>
                                        </p:tav>
                                      </p:tavLst>
                                    </p:anim>
                                  </p:childTnLst>
                                </p:cTn>
                              </p:par>
                            </p:childTnLst>
                          </p:cTn>
                        </p:par>
                        <p:par>
                          <p:cTn id="21" fill="hold">
                            <p:stCondLst>
                              <p:cond delay="2000"/>
                            </p:stCondLst>
                            <p:childTnLst>
                              <p:par>
                                <p:cTn id="22" presetID="2" presetClass="entr" presetSubtype="4" fill="hold" grpId="0" nodeType="afterEffect">
                                  <p:stCondLst>
                                    <p:cond delay="0"/>
                                  </p:stCondLst>
                                  <p:childTnLst>
                                    <p:set>
                                      <p:cBhvr>
                                        <p:cTn id="23" dur="1" fill="hold">
                                          <p:stCondLst>
                                            <p:cond delay="0"/>
                                          </p:stCondLst>
                                        </p:cTn>
                                        <p:tgtEl>
                                          <p:spTgt spid="5">
                                            <p:txEl>
                                              <p:pRg st="0" end="0"/>
                                            </p:txEl>
                                          </p:spTgt>
                                        </p:tgtEl>
                                        <p:attrNameLst>
                                          <p:attrName>style.visibility</p:attrName>
                                        </p:attrNameLst>
                                      </p:cBhvr>
                                      <p:to>
                                        <p:strVal val="visible"/>
                                      </p:to>
                                    </p:set>
                                    <p:anim calcmode="lin" valueType="num">
                                      <p:cBhvr additive="base">
                                        <p:cTn id="24"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par>
                          <p:cTn id="26" fill="hold">
                            <p:stCondLst>
                              <p:cond delay="2500"/>
                            </p:stCondLst>
                            <p:childTnLst>
                              <p:par>
                                <p:cTn id="27" presetID="2" presetClass="entr" presetSubtype="4" fill="hold" grpId="0" nodeType="afterEffect">
                                  <p:stCondLst>
                                    <p:cond delay="0"/>
                                  </p:stCondLst>
                                  <p:childTnLst>
                                    <p:set>
                                      <p:cBhvr>
                                        <p:cTn id="28" dur="1" fill="hold">
                                          <p:stCondLst>
                                            <p:cond delay="0"/>
                                          </p:stCondLst>
                                        </p:cTn>
                                        <p:tgtEl>
                                          <p:spTgt spid="6">
                                            <p:bg/>
                                          </p:spTgt>
                                        </p:tgtEl>
                                        <p:attrNameLst>
                                          <p:attrName>style.visibility</p:attrName>
                                        </p:attrNameLst>
                                      </p:cBhvr>
                                      <p:to>
                                        <p:strVal val="visible"/>
                                      </p:to>
                                    </p:set>
                                    <p:anim calcmode="lin" valueType="num">
                                      <p:cBhvr additive="base">
                                        <p:cTn id="29" dur="500" fill="hold"/>
                                        <p:tgtEl>
                                          <p:spTgt spid="6">
                                            <p:bg/>
                                          </p:spTgt>
                                        </p:tgtEl>
                                        <p:attrNameLst>
                                          <p:attrName>ppt_x</p:attrName>
                                        </p:attrNameLst>
                                      </p:cBhvr>
                                      <p:tavLst>
                                        <p:tav tm="0">
                                          <p:val>
                                            <p:strVal val="#ppt_x"/>
                                          </p:val>
                                        </p:tav>
                                        <p:tav tm="100000">
                                          <p:val>
                                            <p:strVal val="#ppt_x"/>
                                          </p:val>
                                        </p:tav>
                                      </p:tavLst>
                                    </p:anim>
                                    <p:anim calcmode="lin" valueType="num">
                                      <p:cBhvr additive="base">
                                        <p:cTn id="30" dur="500" fill="hold"/>
                                        <p:tgtEl>
                                          <p:spTgt spid="6">
                                            <p:bg/>
                                          </p:spTgt>
                                        </p:tgtEl>
                                        <p:attrNameLst>
                                          <p:attrName>ppt_y</p:attrName>
                                        </p:attrNameLst>
                                      </p:cBhvr>
                                      <p:tavLst>
                                        <p:tav tm="0">
                                          <p:val>
                                            <p:strVal val="1+#ppt_h/2"/>
                                          </p:val>
                                        </p:tav>
                                        <p:tav tm="100000">
                                          <p:val>
                                            <p:strVal val="#ppt_y"/>
                                          </p:val>
                                        </p:tav>
                                      </p:tavLst>
                                    </p:anim>
                                  </p:childTnLst>
                                </p:cTn>
                              </p:par>
                            </p:childTnLst>
                          </p:cTn>
                        </p:par>
                        <p:par>
                          <p:cTn id="31" fill="hold">
                            <p:stCondLst>
                              <p:cond delay="3000"/>
                            </p:stCondLst>
                            <p:childTnLst>
                              <p:par>
                                <p:cTn id="32" presetID="2" presetClass="entr" presetSubtype="4" fill="hold" grpId="0" nodeType="afterEffect">
                                  <p:stCondLst>
                                    <p:cond delay="0"/>
                                  </p:stCondLst>
                                  <p:childTnLst>
                                    <p:set>
                                      <p:cBhvr>
                                        <p:cTn id="33" dur="1" fill="hold">
                                          <p:stCondLst>
                                            <p:cond delay="0"/>
                                          </p:stCondLst>
                                        </p:cTn>
                                        <p:tgtEl>
                                          <p:spTgt spid="6">
                                            <p:txEl>
                                              <p:pRg st="0" end="0"/>
                                            </p:txEl>
                                          </p:spTgt>
                                        </p:tgtEl>
                                        <p:attrNameLst>
                                          <p:attrName>style.visibility</p:attrName>
                                        </p:attrNameLst>
                                      </p:cBhvr>
                                      <p:to>
                                        <p:strVal val="visible"/>
                                      </p:to>
                                    </p:set>
                                    <p:anim calcmode="lin" valueType="num">
                                      <p:cBhvr additive="base">
                                        <p:cTn id="34"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35"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par>
                          <p:cTn id="36" fill="hold">
                            <p:stCondLst>
                              <p:cond delay="3500"/>
                            </p:stCondLst>
                            <p:childTnLst>
                              <p:par>
                                <p:cTn id="37" presetID="2" presetClass="entr" presetSubtype="4" fill="hold" grpId="0" nodeType="afterEffect">
                                  <p:stCondLst>
                                    <p:cond delay="0"/>
                                  </p:stCondLst>
                                  <p:childTnLst>
                                    <p:set>
                                      <p:cBhvr>
                                        <p:cTn id="38" dur="1" fill="hold">
                                          <p:stCondLst>
                                            <p:cond delay="0"/>
                                          </p:stCondLst>
                                        </p:cTn>
                                        <p:tgtEl>
                                          <p:spTgt spid="8">
                                            <p:bg/>
                                          </p:spTgt>
                                        </p:tgtEl>
                                        <p:attrNameLst>
                                          <p:attrName>style.visibility</p:attrName>
                                        </p:attrNameLst>
                                      </p:cBhvr>
                                      <p:to>
                                        <p:strVal val="visible"/>
                                      </p:to>
                                    </p:set>
                                    <p:anim calcmode="lin" valueType="num">
                                      <p:cBhvr additive="base">
                                        <p:cTn id="39" dur="500" fill="hold"/>
                                        <p:tgtEl>
                                          <p:spTgt spid="8">
                                            <p:bg/>
                                          </p:spTgt>
                                        </p:tgtEl>
                                        <p:attrNameLst>
                                          <p:attrName>ppt_x</p:attrName>
                                        </p:attrNameLst>
                                      </p:cBhvr>
                                      <p:tavLst>
                                        <p:tav tm="0">
                                          <p:val>
                                            <p:strVal val="#ppt_x"/>
                                          </p:val>
                                        </p:tav>
                                        <p:tav tm="100000">
                                          <p:val>
                                            <p:strVal val="#ppt_x"/>
                                          </p:val>
                                        </p:tav>
                                      </p:tavLst>
                                    </p:anim>
                                    <p:anim calcmode="lin" valueType="num">
                                      <p:cBhvr additive="base">
                                        <p:cTn id="40" dur="500" fill="hold"/>
                                        <p:tgtEl>
                                          <p:spTgt spid="8">
                                            <p:bg/>
                                          </p:spTgt>
                                        </p:tgtEl>
                                        <p:attrNameLst>
                                          <p:attrName>ppt_y</p:attrName>
                                        </p:attrNameLst>
                                      </p:cBhvr>
                                      <p:tavLst>
                                        <p:tav tm="0">
                                          <p:val>
                                            <p:strVal val="1+#ppt_h/2"/>
                                          </p:val>
                                        </p:tav>
                                        <p:tav tm="100000">
                                          <p:val>
                                            <p:strVal val="#ppt_y"/>
                                          </p:val>
                                        </p:tav>
                                      </p:tavLst>
                                    </p:anim>
                                  </p:childTnLst>
                                </p:cTn>
                              </p:par>
                            </p:childTnLst>
                          </p:cTn>
                        </p:par>
                        <p:par>
                          <p:cTn id="41" fill="hold">
                            <p:stCondLst>
                              <p:cond delay="4000"/>
                            </p:stCondLst>
                            <p:childTnLst>
                              <p:par>
                                <p:cTn id="42" presetID="2" presetClass="entr" presetSubtype="4" fill="hold" grpId="0" nodeType="afterEffect">
                                  <p:stCondLst>
                                    <p:cond delay="0"/>
                                  </p:stCondLst>
                                  <p:childTnLst>
                                    <p:set>
                                      <p:cBhvr>
                                        <p:cTn id="43" dur="1" fill="hold">
                                          <p:stCondLst>
                                            <p:cond delay="0"/>
                                          </p:stCondLst>
                                        </p:cTn>
                                        <p:tgtEl>
                                          <p:spTgt spid="8">
                                            <p:txEl>
                                              <p:pRg st="0" end="0"/>
                                            </p:txEl>
                                          </p:spTgt>
                                        </p:tgtEl>
                                        <p:attrNameLst>
                                          <p:attrName>style.visibility</p:attrName>
                                        </p:attrNameLst>
                                      </p:cBhvr>
                                      <p:to>
                                        <p:strVal val="visible"/>
                                      </p:to>
                                    </p:set>
                                    <p:anim calcmode="lin" valueType="num">
                                      <p:cBhvr additive="base">
                                        <p:cTn id="44"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45"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par>
                          <p:cTn id="46" fill="hold">
                            <p:stCondLst>
                              <p:cond delay="4500"/>
                            </p:stCondLst>
                            <p:childTnLst>
                              <p:par>
                                <p:cTn id="47" presetID="2" presetClass="entr" presetSubtype="4" fill="hold" grpId="0" nodeType="afterEffect">
                                  <p:stCondLst>
                                    <p:cond delay="0"/>
                                  </p:stCondLst>
                                  <p:childTnLst>
                                    <p:set>
                                      <p:cBhvr>
                                        <p:cTn id="48" dur="1" fill="hold">
                                          <p:stCondLst>
                                            <p:cond delay="0"/>
                                          </p:stCondLst>
                                        </p:cTn>
                                        <p:tgtEl>
                                          <p:spTgt spid="4">
                                            <p:bg/>
                                          </p:spTgt>
                                        </p:tgtEl>
                                        <p:attrNameLst>
                                          <p:attrName>style.visibility</p:attrName>
                                        </p:attrNameLst>
                                      </p:cBhvr>
                                      <p:to>
                                        <p:strVal val="visible"/>
                                      </p:to>
                                    </p:set>
                                    <p:anim calcmode="lin" valueType="num">
                                      <p:cBhvr additive="base">
                                        <p:cTn id="49" dur="500" fill="hold"/>
                                        <p:tgtEl>
                                          <p:spTgt spid="4">
                                            <p:bg/>
                                          </p:spTgt>
                                        </p:tgtEl>
                                        <p:attrNameLst>
                                          <p:attrName>ppt_x</p:attrName>
                                        </p:attrNameLst>
                                      </p:cBhvr>
                                      <p:tavLst>
                                        <p:tav tm="0">
                                          <p:val>
                                            <p:strVal val="#ppt_x"/>
                                          </p:val>
                                        </p:tav>
                                        <p:tav tm="100000">
                                          <p:val>
                                            <p:strVal val="#ppt_x"/>
                                          </p:val>
                                        </p:tav>
                                      </p:tavLst>
                                    </p:anim>
                                    <p:anim calcmode="lin" valueType="num">
                                      <p:cBhvr additive="base">
                                        <p:cTn id="50" dur="500" fill="hold"/>
                                        <p:tgtEl>
                                          <p:spTgt spid="4">
                                            <p:bg/>
                                          </p:spTgt>
                                        </p:tgtEl>
                                        <p:attrNameLst>
                                          <p:attrName>ppt_y</p:attrName>
                                        </p:attrNameLst>
                                      </p:cBhvr>
                                      <p:tavLst>
                                        <p:tav tm="0">
                                          <p:val>
                                            <p:strVal val="1+#ppt_h/2"/>
                                          </p:val>
                                        </p:tav>
                                        <p:tav tm="100000">
                                          <p:val>
                                            <p:strVal val="#ppt_y"/>
                                          </p:val>
                                        </p:tav>
                                      </p:tavLst>
                                    </p:anim>
                                  </p:childTnLst>
                                </p:cTn>
                              </p:par>
                            </p:childTnLst>
                          </p:cTn>
                        </p:par>
                        <p:par>
                          <p:cTn id="51" fill="hold">
                            <p:stCondLst>
                              <p:cond delay="5000"/>
                            </p:stCondLst>
                            <p:childTnLst>
                              <p:par>
                                <p:cTn id="52" presetID="2" presetClass="entr" presetSubtype="4" fill="hold" grpId="0" nodeType="afterEffect">
                                  <p:stCondLst>
                                    <p:cond delay="0"/>
                                  </p:stCondLst>
                                  <p:childTnLst>
                                    <p:set>
                                      <p:cBhvr>
                                        <p:cTn id="53" dur="1" fill="hold">
                                          <p:stCondLst>
                                            <p:cond delay="0"/>
                                          </p:stCondLst>
                                        </p:cTn>
                                        <p:tgtEl>
                                          <p:spTgt spid="4">
                                            <p:txEl>
                                              <p:pRg st="0" end="0"/>
                                            </p:txEl>
                                          </p:spTgt>
                                        </p:tgtEl>
                                        <p:attrNameLst>
                                          <p:attrName>style.visibility</p:attrName>
                                        </p:attrNameLst>
                                      </p:cBhvr>
                                      <p:to>
                                        <p:strVal val="visible"/>
                                      </p:to>
                                    </p:set>
                                    <p:anim calcmode="lin" valueType="num">
                                      <p:cBhvr additive="base">
                                        <p:cTn id="54"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55"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par>
                          <p:cTn id="56" fill="hold">
                            <p:stCondLst>
                              <p:cond delay="5500"/>
                            </p:stCondLst>
                            <p:childTnLst>
                              <p:par>
                                <p:cTn id="57" presetID="2" presetClass="entr" presetSubtype="4" fill="hold" grpId="0" nodeType="afterEffect">
                                  <p:stCondLst>
                                    <p:cond delay="0"/>
                                  </p:stCondLst>
                                  <p:childTnLst>
                                    <p:set>
                                      <p:cBhvr>
                                        <p:cTn id="58" dur="1" fill="hold">
                                          <p:stCondLst>
                                            <p:cond delay="0"/>
                                          </p:stCondLst>
                                        </p:cTn>
                                        <p:tgtEl>
                                          <p:spTgt spid="7">
                                            <p:bg/>
                                          </p:spTgt>
                                        </p:tgtEl>
                                        <p:attrNameLst>
                                          <p:attrName>style.visibility</p:attrName>
                                        </p:attrNameLst>
                                      </p:cBhvr>
                                      <p:to>
                                        <p:strVal val="visible"/>
                                      </p:to>
                                    </p:set>
                                    <p:anim calcmode="lin" valueType="num">
                                      <p:cBhvr additive="base">
                                        <p:cTn id="59" dur="500" fill="hold"/>
                                        <p:tgtEl>
                                          <p:spTgt spid="7">
                                            <p:bg/>
                                          </p:spTgt>
                                        </p:tgtEl>
                                        <p:attrNameLst>
                                          <p:attrName>ppt_x</p:attrName>
                                        </p:attrNameLst>
                                      </p:cBhvr>
                                      <p:tavLst>
                                        <p:tav tm="0">
                                          <p:val>
                                            <p:strVal val="#ppt_x"/>
                                          </p:val>
                                        </p:tav>
                                        <p:tav tm="100000">
                                          <p:val>
                                            <p:strVal val="#ppt_x"/>
                                          </p:val>
                                        </p:tav>
                                      </p:tavLst>
                                    </p:anim>
                                    <p:anim calcmode="lin" valueType="num">
                                      <p:cBhvr additive="base">
                                        <p:cTn id="60" dur="500" fill="hold"/>
                                        <p:tgtEl>
                                          <p:spTgt spid="7">
                                            <p:bg/>
                                          </p:spTgt>
                                        </p:tgtEl>
                                        <p:attrNameLst>
                                          <p:attrName>ppt_y</p:attrName>
                                        </p:attrNameLst>
                                      </p:cBhvr>
                                      <p:tavLst>
                                        <p:tav tm="0">
                                          <p:val>
                                            <p:strVal val="1+#ppt_h/2"/>
                                          </p:val>
                                        </p:tav>
                                        <p:tav tm="100000">
                                          <p:val>
                                            <p:strVal val="#ppt_y"/>
                                          </p:val>
                                        </p:tav>
                                      </p:tavLst>
                                    </p:anim>
                                  </p:childTnLst>
                                </p:cTn>
                              </p:par>
                            </p:childTnLst>
                          </p:cTn>
                        </p:par>
                        <p:par>
                          <p:cTn id="61" fill="hold">
                            <p:stCondLst>
                              <p:cond delay="6000"/>
                            </p:stCondLst>
                            <p:childTnLst>
                              <p:par>
                                <p:cTn id="62" presetID="2" presetClass="entr" presetSubtype="4" fill="hold" grpId="0" nodeType="afterEffect">
                                  <p:stCondLst>
                                    <p:cond delay="0"/>
                                  </p:stCondLst>
                                  <p:childTnLst>
                                    <p:set>
                                      <p:cBhvr>
                                        <p:cTn id="63" dur="1" fill="hold">
                                          <p:stCondLst>
                                            <p:cond delay="0"/>
                                          </p:stCondLst>
                                        </p:cTn>
                                        <p:tgtEl>
                                          <p:spTgt spid="7">
                                            <p:txEl>
                                              <p:pRg st="0" end="0"/>
                                            </p:txEl>
                                          </p:spTgt>
                                        </p:tgtEl>
                                        <p:attrNameLst>
                                          <p:attrName>style.visibility</p:attrName>
                                        </p:attrNameLst>
                                      </p:cBhvr>
                                      <p:to>
                                        <p:strVal val="visible"/>
                                      </p:to>
                                    </p:set>
                                    <p:anim calcmode="lin" valueType="num">
                                      <p:cBhvr additive="base">
                                        <p:cTn id="64"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65"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allAtOnce" animBg="1"/>
      <p:bldP spid="5" grpId="0" build="allAtOnce" animBg="1"/>
      <p:bldP spid="6" grpId="0" build="allAtOnce" animBg="1"/>
      <p:bldP spid="7" grpId="0" build="allAtOnce" animBg="1"/>
      <p:bldP spid="8" grpId="0" build="allAtOnce"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04800" y="685800"/>
            <a:ext cx="8786380" cy="707886"/>
          </a:xfrm>
          <a:prstGeom prst="rect">
            <a:avLst/>
          </a:prstGeom>
        </p:spPr>
        <p:txBody>
          <a:bodyPr wrap="none">
            <a:spAutoFit/>
          </a:bodyPr>
          <a:lstStyle/>
          <a:p>
            <a:r>
              <a:rPr lang="az-Latn-AZ" sz="4000" dirty="0" smtClean="0"/>
              <a:t>Molekulyar fizika tədris laboratoriyası</a:t>
            </a:r>
            <a:endParaRPr lang="ru-RU" sz="4000" dirty="0"/>
          </a:p>
        </p:txBody>
      </p:sp>
      <p:pic>
        <p:nvPicPr>
          <p:cNvPr id="4" name="Рисунок 3" descr="169.JPG"/>
          <p:cNvPicPr>
            <a:picLocks noChangeAspect="1"/>
          </p:cNvPicPr>
          <p:nvPr/>
        </p:nvPicPr>
        <p:blipFill>
          <a:blip r:embed="rId2" cstate="print"/>
          <a:srcRect t="22107" b="18760"/>
          <a:stretch>
            <a:fillRect/>
          </a:stretch>
        </p:blipFill>
        <p:spPr>
          <a:xfrm>
            <a:off x="353786" y="4191000"/>
            <a:ext cx="4065814" cy="2362200"/>
          </a:xfrm>
          <a:prstGeom prst="rect">
            <a:avLst/>
          </a:prstGeom>
          <a:ln>
            <a:solidFill>
              <a:schemeClr val="accent1"/>
            </a:solidFill>
          </a:ln>
          <a:effectLst>
            <a:outerShdw blurRad="190500" algn="tl" rotWithShape="0">
              <a:srgbClr val="000000">
                <a:alpha val="70000"/>
              </a:srgbClr>
            </a:outerShdw>
          </a:effectLst>
        </p:spPr>
      </p:pic>
      <p:pic>
        <p:nvPicPr>
          <p:cNvPr id="5" name="Рисунок 4" descr="081.JPG"/>
          <p:cNvPicPr>
            <a:picLocks noChangeAspect="1"/>
          </p:cNvPicPr>
          <p:nvPr/>
        </p:nvPicPr>
        <p:blipFill>
          <a:blip r:embed="rId3" cstate="print"/>
          <a:srcRect t="17355" r="7407"/>
          <a:stretch>
            <a:fillRect/>
          </a:stretch>
        </p:blipFill>
        <p:spPr>
          <a:xfrm>
            <a:off x="4800600" y="1447800"/>
            <a:ext cx="4114800" cy="2362200"/>
          </a:xfrm>
          <a:prstGeom prst="rect">
            <a:avLst/>
          </a:prstGeom>
          <a:ln>
            <a:solidFill>
              <a:schemeClr val="accent1"/>
            </a:solidFill>
          </a:ln>
          <a:effectLst>
            <a:outerShdw blurRad="190500" algn="tl" rotWithShape="0">
              <a:srgbClr val="000000">
                <a:alpha val="70000"/>
              </a:srgbClr>
            </a:outerShdw>
          </a:effectLst>
        </p:spPr>
      </p:pic>
      <p:pic>
        <p:nvPicPr>
          <p:cNvPr id="6" name="Рисунок 5" descr="088.JPG"/>
          <p:cNvPicPr>
            <a:picLocks noChangeAspect="1"/>
          </p:cNvPicPr>
          <p:nvPr/>
        </p:nvPicPr>
        <p:blipFill>
          <a:blip r:embed="rId4" cstate="print"/>
          <a:srcRect l="9756" t="6531" r="12195" b="5301"/>
          <a:stretch>
            <a:fillRect/>
          </a:stretch>
        </p:blipFill>
        <p:spPr>
          <a:xfrm>
            <a:off x="4800600" y="4191000"/>
            <a:ext cx="4038600" cy="2362200"/>
          </a:xfrm>
          <a:prstGeom prst="rect">
            <a:avLst/>
          </a:prstGeom>
          <a:ln>
            <a:solidFill>
              <a:schemeClr val="accent1"/>
            </a:solidFill>
          </a:ln>
          <a:effectLst>
            <a:outerShdw blurRad="190500" algn="tl" rotWithShape="0">
              <a:srgbClr val="000000">
                <a:alpha val="70000"/>
              </a:srgbClr>
            </a:outerShdw>
          </a:effectLst>
        </p:spPr>
      </p:pic>
      <p:pic>
        <p:nvPicPr>
          <p:cNvPr id="7" name="Рисунок 6" descr="176.JPG"/>
          <p:cNvPicPr>
            <a:picLocks noChangeAspect="1"/>
          </p:cNvPicPr>
          <p:nvPr/>
        </p:nvPicPr>
        <p:blipFill>
          <a:blip r:embed="rId5" cstate="print"/>
          <a:srcRect t="18257" r="20455" b="8715"/>
          <a:stretch>
            <a:fillRect/>
          </a:stretch>
        </p:blipFill>
        <p:spPr>
          <a:xfrm>
            <a:off x="304800" y="1447800"/>
            <a:ext cx="4114800" cy="2362200"/>
          </a:xfrm>
          <a:prstGeom prst="rect">
            <a:avLst/>
          </a:prstGeom>
          <a:ln>
            <a:solidFill>
              <a:schemeClr val="accent1"/>
            </a:solidFill>
          </a:ln>
          <a:effectLst>
            <a:outerShdw blurRad="190500" algn="tl" rotWithShape="0">
              <a:srgbClr val="000000">
                <a:alpha val="70000"/>
              </a:srgbClr>
            </a:outerShdw>
          </a:effectLst>
        </p:spPr>
      </p:pic>
      <p:cxnSp>
        <p:nvCxnSpPr>
          <p:cNvPr id="8" name="Прямая соединительная линия 7"/>
          <p:cNvCxnSpPr/>
          <p:nvPr/>
        </p:nvCxnSpPr>
        <p:spPr>
          <a:xfrm>
            <a:off x="381000" y="3962400"/>
            <a:ext cx="85344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Прямая соединительная линия 8"/>
          <p:cNvCxnSpPr/>
          <p:nvPr/>
        </p:nvCxnSpPr>
        <p:spPr>
          <a:xfrm rot="16200000" flipH="1">
            <a:off x="1994008" y="4025792"/>
            <a:ext cx="5181600" cy="25616"/>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76600" y="1524000"/>
            <a:ext cx="2683748" cy="584775"/>
          </a:xfrm>
          <a:prstGeom prst="rect">
            <a:avLst/>
          </a:prstGeom>
          <a:noFill/>
        </p:spPr>
        <p:txBody>
          <a:bodyPr wrap="none" rtlCol="0">
            <a:spAutoFit/>
          </a:bodyPr>
          <a:lstStyle/>
          <a:p>
            <a:r>
              <a:rPr lang="az-Latn-AZ" sz="3200" b="1" i="1" u="sng" dirty="0" smtClean="0">
                <a:solidFill>
                  <a:schemeClr val="tx2"/>
                </a:solidFill>
                <a:latin typeface="Times New Roman" pitchFamily="18" charset="0"/>
                <a:cs typeface="Times New Roman" pitchFamily="18" charset="0"/>
              </a:rPr>
              <a:t>İşlərin siyahısı</a:t>
            </a:r>
            <a:endParaRPr lang="ru-RU" sz="3200" b="1" i="1" u="sng" dirty="0" smtClean="0">
              <a:solidFill>
                <a:schemeClr val="tx2"/>
              </a:solidFill>
              <a:latin typeface="Times New Roman" pitchFamily="18" charset="0"/>
              <a:cs typeface="Times New Roman" pitchFamily="18" charset="0"/>
            </a:endParaRPr>
          </a:p>
        </p:txBody>
      </p:sp>
      <p:sp>
        <p:nvSpPr>
          <p:cNvPr id="3" name="Прямоугольник 2"/>
          <p:cNvSpPr/>
          <p:nvPr/>
        </p:nvSpPr>
        <p:spPr>
          <a:xfrm>
            <a:off x="1153624" y="739914"/>
            <a:ext cx="6381875" cy="707886"/>
          </a:xfrm>
          <a:prstGeom prst="rect">
            <a:avLst/>
          </a:prstGeom>
        </p:spPr>
        <p:txBody>
          <a:bodyPr wrap="none">
            <a:spAutoFit/>
          </a:bodyPr>
          <a:lstStyle/>
          <a:p>
            <a:r>
              <a:rPr lang="az-Latn-AZ" sz="4000" dirty="0" smtClean="0"/>
              <a:t>Optika tədris laboratoriyası</a:t>
            </a:r>
            <a:endParaRPr lang="ru-RU" sz="4000" dirty="0"/>
          </a:p>
        </p:txBody>
      </p:sp>
      <p:sp>
        <p:nvSpPr>
          <p:cNvPr id="5" name="Прямоугольник 4"/>
          <p:cNvSpPr/>
          <p:nvPr/>
        </p:nvSpPr>
        <p:spPr>
          <a:xfrm>
            <a:off x="4800600" y="6197025"/>
            <a:ext cx="3962400" cy="584775"/>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r>
              <a:rPr lang="az-Latn-AZ" sz="1600" b="1" i="1" dirty="0" smtClean="0">
                <a:latin typeface="Times New Roman" pitchFamily="18" charset="0"/>
                <a:cs typeface="Times New Roman" pitchFamily="18" charset="0"/>
              </a:rPr>
              <a:t>Fotoelementin həssaslığının təyini və tərs kvadratlar qanununu</a:t>
            </a:r>
            <a:r>
              <a:rPr lang="en-US" sz="1600" b="1" i="1" dirty="0" smtClean="0">
                <a:latin typeface="Times New Roman" pitchFamily="18" charset="0"/>
                <a:cs typeface="Times New Roman" pitchFamily="18" charset="0"/>
              </a:rPr>
              <a:t> </a:t>
            </a:r>
            <a:r>
              <a:rPr lang="az-Latn-AZ" sz="1600" b="1" i="1" dirty="0" smtClean="0">
                <a:latin typeface="Times New Roman" pitchFamily="18" charset="0"/>
                <a:cs typeface="Times New Roman" pitchFamily="18" charset="0"/>
              </a:rPr>
              <a:t>yoxlanılması</a:t>
            </a:r>
            <a:endParaRPr lang="ru-RU" sz="1600" dirty="0">
              <a:latin typeface="Times New Roman" pitchFamily="18" charset="0"/>
              <a:cs typeface="Times New Roman" pitchFamily="18" charset="0"/>
            </a:endParaRPr>
          </a:p>
        </p:txBody>
      </p:sp>
      <p:sp>
        <p:nvSpPr>
          <p:cNvPr id="6" name="Прямоугольник 5"/>
          <p:cNvSpPr/>
          <p:nvPr/>
        </p:nvSpPr>
        <p:spPr>
          <a:xfrm>
            <a:off x="381000" y="4825425"/>
            <a:ext cx="3505200" cy="584775"/>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r>
              <a:rPr lang="az-Latn-AZ" sz="1600" b="1" i="1" dirty="0" smtClean="0">
                <a:latin typeface="Times New Roman" pitchFamily="18" charset="0"/>
                <a:cs typeface="Times New Roman" pitchFamily="18" charset="0"/>
              </a:rPr>
              <a:t>İşığın dalğa uzunluğunun difraksiya</a:t>
            </a:r>
            <a:r>
              <a:rPr lang="en-US" sz="1600" b="1" i="1" dirty="0" smtClean="0">
                <a:latin typeface="Times New Roman" pitchFamily="18" charset="0"/>
                <a:cs typeface="Times New Roman" pitchFamily="18" charset="0"/>
              </a:rPr>
              <a:t> </a:t>
            </a:r>
            <a:r>
              <a:rPr lang="az-Latn-AZ" sz="1600" b="1" i="1" dirty="0" smtClean="0">
                <a:latin typeface="Times New Roman" pitchFamily="18" charset="0"/>
                <a:cs typeface="Times New Roman" pitchFamily="18" charset="0"/>
              </a:rPr>
              <a:t>qəfəsi vasitəsilə optik skamyada təyini</a:t>
            </a:r>
            <a:endParaRPr lang="ru-RU" sz="1600" dirty="0">
              <a:latin typeface="Times New Roman" pitchFamily="18" charset="0"/>
              <a:cs typeface="Times New Roman" pitchFamily="18" charset="0"/>
            </a:endParaRPr>
          </a:p>
        </p:txBody>
      </p:sp>
      <p:sp>
        <p:nvSpPr>
          <p:cNvPr id="7" name="Прямоугольник 6"/>
          <p:cNvSpPr/>
          <p:nvPr/>
        </p:nvSpPr>
        <p:spPr>
          <a:xfrm>
            <a:off x="381000" y="5511225"/>
            <a:ext cx="3505200" cy="584775"/>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r>
              <a:rPr lang="az-Latn-AZ" sz="1600" b="1" i="1" dirty="0" smtClean="0">
                <a:latin typeface="Times New Roman" pitchFamily="18" charset="0"/>
                <a:cs typeface="Times New Roman" pitchFamily="18" charset="0"/>
              </a:rPr>
              <a:t>Polyarimetr vasitəsilə şəkərin xüsusi firlanma bucağının təyini</a:t>
            </a:r>
            <a:endParaRPr lang="ru-RU" sz="1600" dirty="0">
              <a:latin typeface="Times New Roman" pitchFamily="18" charset="0"/>
              <a:cs typeface="Times New Roman" pitchFamily="18" charset="0"/>
            </a:endParaRPr>
          </a:p>
        </p:txBody>
      </p:sp>
      <p:sp>
        <p:nvSpPr>
          <p:cNvPr id="8" name="Прямоугольник 7"/>
          <p:cNvSpPr/>
          <p:nvPr/>
        </p:nvSpPr>
        <p:spPr>
          <a:xfrm>
            <a:off x="4800600" y="4825425"/>
            <a:ext cx="3962400" cy="584775"/>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r>
              <a:rPr lang="az-Latn-AZ" sz="1600" b="1" i="1" dirty="0" smtClean="0">
                <a:latin typeface="Times New Roman" pitchFamily="18" charset="0"/>
                <a:cs typeface="Times New Roman" pitchFamily="18" charset="0"/>
              </a:rPr>
              <a:t>İşığın maneələrdən difraksiyası (bir yarıqdan, iki yarıqdan və  dairəvi deşikdən)</a:t>
            </a:r>
            <a:endParaRPr lang="ru-RU" sz="1600" dirty="0">
              <a:latin typeface="Times New Roman" pitchFamily="18" charset="0"/>
              <a:cs typeface="Times New Roman" pitchFamily="18" charset="0"/>
            </a:endParaRPr>
          </a:p>
        </p:txBody>
      </p:sp>
      <p:sp>
        <p:nvSpPr>
          <p:cNvPr id="9" name="Прямоугольник 8"/>
          <p:cNvSpPr/>
          <p:nvPr/>
        </p:nvSpPr>
        <p:spPr>
          <a:xfrm>
            <a:off x="381000" y="4139625"/>
            <a:ext cx="3505200" cy="584775"/>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r>
              <a:rPr lang="az-Latn-AZ" sz="1600" b="1" i="1" dirty="0" smtClean="0">
                <a:latin typeface="Times New Roman" pitchFamily="18" charset="0"/>
                <a:cs typeface="Times New Roman" pitchFamily="18" charset="0"/>
              </a:rPr>
              <a:t>Difraksiya qəfəsi vasitəsilə lazer şüasının dalğa uzunluğunun  təyini</a:t>
            </a:r>
            <a:endParaRPr lang="ru-RU" sz="1600" dirty="0">
              <a:latin typeface="Times New Roman" pitchFamily="18" charset="0"/>
              <a:cs typeface="Times New Roman" pitchFamily="18" charset="0"/>
            </a:endParaRPr>
          </a:p>
        </p:txBody>
      </p:sp>
      <p:sp>
        <p:nvSpPr>
          <p:cNvPr id="10" name="Прямоугольник 9"/>
          <p:cNvSpPr/>
          <p:nvPr/>
        </p:nvSpPr>
        <p:spPr>
          <a:xfrm>
            <a:off x="4800600" y="5511225"/>
            <a:ext cx="3962400" cy="584775"/>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lvl="0"/>
            <a:r>
              <a:rPr lang="az-Latn-AZ" sz="1600" b="1" i="1" dirty="0" smtClean="0">
                <a:solidFill>
                  <a:prstClr val="black"/>
                </a:solidFill>
                <a:latin typeface="Times New Roman" pitchFamily="18" charset="0"/>
                <a:cs typeface="Times New Roman" pitchFamily="18" charset="0"/>
              </a:rPr>
              <a:t>İşığın dalğa uzunluğunun və difraksiya qəfəsi sabitinin spektrometr</a:t>
            </a:r>
            <a:r>
              <a:rPr lang="ru-RU" sz="1600" b="1" i="1" dirty="0" smtClean="0">
                <a:solidFill>
                  <a:prstClr val="black"/>
                </a:solidFill>
                <a:latin typeface="Times New Roman" pitchFamily="18" charset="0"/>
                <a:cs typeface="Times New Roman" pitchFamily="18" charset="0"/>
              </a:rPr>
              <a:t> </a:t>
            </a:r>
            <a:r>
              <a:rPr lang="en-US" sz="1600" b="1" i="1" dirty="0" smtClean="0">
                <a:solidFill>
                  <a:prstClr val="black"/>
                </a:solidFill>
                <a:latin typeface="Times New Roman" pitchFamily="18" charset="0"/>
                <a:cs typeface="Times New Roman" pitchFamily="18" charset="0"/>
              </a:rPr>
              <a:t>v</a:t>
            </a:r>
            <a:r>
              <a:rPr lang="az-Latn-AZ" sz="1600" b="1" i="1" dirty="0" smtClean="0">
                <a:solidFill>
                  <a:prstClr val="black"/>
                </a:solidFill>
                <a:latin typeface="Times New Roman" pitchFamily="18" charset="0"/>
                <a:cs typeface="Times New Roman" pitchFamily="18" charset="0"/>
              </a:rPr>
              <a:t>asitəsilə təyini </a:t>
            </a:r>
            <a:endParaRPr lang="ru-RU" dirty="0">
              <a:latin typeface="Times New Roman" pitchFamily="18" charset="0"/>
              <a:cs typeface="Times New Roman" pitchFamily="18" charset="0"/>
            </a:endParaRPr>
          </a:p>
        </p:txBody>
      </p:sp>
      <p:sp>
        <p:nvSpPr>
          <p:cNvPr id="11" name="TextBox 10"/>
          <p:cNvSpPr txBox="1"/>
          <p:nvPr/>
        </p:nvSpPr>
        <p:spPr>
          <a:xfrm>
            <a:off x="381000" y="6172200"/>
            <a:ext cx="3505200" cy="584775"/>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az-Latn-AZ" sz="1600" b="1" i="1" dirty="0" smtClean="0">
                <a:latin typeface="Times New Roman" pitchFamily="18" charset="0"/>
                <a:cs typeface="Times New Roman" pitchFamily="18" charset="0"/>
              </a:rPr>
              <a:t>Lazer şüasının dalğa uzunluğunun Frenel biprizması vasitəsilə təyini</a:t>
            </a:r>
            <a:endParaRPr lang="ru-RU" sz="1600" dirty="0">
              <a:latin typeface="Times New Roman" pitchFamily="18" charset="0"/>
              <a:cs typeface="Times New Roman" pitchFamily="18" charset="0"/>
            </a:endParaRPr>
          </a:p>
        </p:txBody>
      </p:sp>
      <p:sp>
        <p:nvSpPr>
          <p:cNvPr id="12" name="TextBox 11"/>
          <p:cNvSpPr txBox="1"/>
          <p:nvPr/>
        </p:nvSpPr>
        <p:spPr>
          <a:xfrm>
            <a:off x="4800600" y="4114800"/>
            <a:ext cx="3962400" cy="584775"/>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az-Latn-AZ" sz="1600" b="1" i="1" dirty="0" smtClean="0">
                <a:latin typeface="Times New Roman" pitchFamily="18" charset="0"/>
                <a:cs typeface="Times New Roman" pitchFamily="18" charset="0"/>
              </a:rPr>
              <a:t>Eyni qalınlığın interferensiya zolaqlarının müşahidəsi və interferensiya</a:t>
            </a:r>
            <a:r>
              <a:rPr lang="en-US" sz="1600" b="1" i="1" dirty="0" smtClean="0">
                <a:latin typeface="Times New Roman" pitchFamily="18" charset="0"/>
                <a:cs typeface="Times New Roman" pitchFamily="18" charset="0"/>
              </a:rPr>
              <a:t> </a:t>
            </a:r>
            <a:r>
              <a:rPr lang="az-Latn-AZ" sz="1600" b="1" i="1" dirty="0" smtClean="0">
                <a:latin typeface="Times New Roman" pitchFamily="18" charset="0"/>
                <a:cs typeface="Times New Roman" pitchFamily="18" charset="0"/>
              </a:rPr>
              <a:t>tərtibinin təyini</a:t>
            </a:r>
            <a:endParaRPr lang="ru-RU" sz="1600" dirty="0">
              <a:latin typeface="Times New Roman" pitchFamily="18" charset="0"/>
              <a:cs typeface="Times New Roman" pitchFamily="18" charset="0"/>
            </a:endParaRPr>
          </a:p>
        </p:txBody>
      </p:sp>
      <p:pic>
        <p:nvPicPr>
          <p:cNvPr id="13" name="Рисунок 12" descr="115.JPG"/>
          <p:cNvPicPr>
            <a:picLocks noChangeAspect="1"/>
          </p:cNvPicPr>
          <p:nvPr/>
        </p:nvPicPr>
        <p:blipFill>
          <a:blip r:embed="rId2" cstate="print"/>
          <a:srcRect t="25103"/>
          <a:stretch>
            <a:fillRect/>
          </a:stretch>
        </p:blipFill>
        <p:spPr>
          <a:xfrm>
            <a:off x="304800" y="2119893"/>
            <a:ext cx="2286000" cy="146150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5" name="Рисунок 14" descr="155.JPG"/>
          <p:cNvPicPr>
            <a:picLocks noChangeAspect="1"/>
          </p:cNvPicPr>
          <p:nvPr/>
        </p:nvPicPr>
        <p:blipFill>
          <a:blip r:embed="rId3" cstate="print"/>
          <a:srcRect t="13182" r="6667" b="16529"/>
          <a:stretch>
            <a:fillRect/>
          </a:stretch>
        </p:blipFill>
        <p:spPr>
          <a:xfrm>
            <a:off x="4572000" y="2133600"/>
            <a:ext cx="2362200" cy="143691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4" name="Рисунок 13" descr="140.JPG"/>
          <p:cNvPicPr>
            <a:picLocks noChangeAspect="1"/>
          </p:cNvPicPr>
          <p:nvPr/>
        </p:nvPicPr>
        <p:blipFill>
          <a:blip r:embed="rId4" cstate="print"/>
          <a:srcRect t="16529" b="-207"/>
          <a:stretch>
            <a:fillRect/>
          </a:stretch>
        </p:blipFill>
        <p:spPr>
          <a:xfrm>
            <a:off x="2497282" y="2667000"/>
            <a:ext cx="2303318" cy="14478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6" name="Рисунок 15" descr="121.JPG"/>
          <p:cNvPicPr>
            <a:picLocks noChangeAspect="1"/>
          </p:cNvPicPr>
          <p:nvPr/>
        </p:nvPicPr>
        <p:blipFill>
          <a:blip r:embed="rId5" cstate="print"/>
          <a:srcRect l="6860" t="32222" b="22222"/>
          <a:stretch>
            <a:fillRect/>
          </a:stretch>
        </p:blipFill>
        <p:spPr>
          <a:xfrm>
            <a:off x="6629400" y="2590800"/>
            <a:ext cx="2251101" cy="147410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9" fill="hold"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fill="hold"/>
                                        <p:tgtEl>
                                          <p:spTgt spid="14"/>
                                        </p:tgtEl>
                                        <p:attrNameLst>
                                          <p:attrName>ppt_x</p:attrName>
                                        </p:attrNameLst>
                                      </p:cBhvr>
                                      <p:tavLst>
                                        <p:tav tm="0">
                                          <p:val>
                                            <p:strVal val="0-#ppt_w/2"/>
                                          </p:val>
                                        </p:tav>
                                        <p:tav tm="100000">
                                          <p:val>
                                            <p:strVal val="#ppt_x"/>
                                          </p:val>
                                        </p:tav>
                                      </p:tavLst>
                                    </p:anim>
                                    <p:anim calcmode="lin" valueType="num">
                                      <p:cBhvr additive="base">
                                        <p:cTn id="13" dur="500" fill="hold"/>
                                        <p:tgtEl>
                                          <p:spTgt spid="14"/>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9" fill="hold" nodeType="after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0-#ppt_w/2"/>
                                          </p:val>
                                        </p:tav>
                                        <p:tav tm="100000">
                                          <p:val>
                                            <p:strVal val="#ppt_x"/>
                                          </p:val>
                                        </p:tav>
                                      </p:tavLst>
                                    </p:anim>
                                    <p:anim calcmode="lin" valueType="num">
                                      <p:cBhvr additive="base">
                                        <p:cTn id="18" dur="500" fill="hold"/>
                                        <p:tgtEl>
                                          <p:spTgt spid="15"/>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9" fill="hold" nodeType="after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additive="base">
                                        <p:cTn id="22" dur="500" fill="hold"/>
                                        <p:tgtEl>
                                          <p:spTgt spid="16"/>
                                        </p:tgtEl>
                                        <p:attrNameLst>
                                          <p:attrName>ppt_x</p:attrName>
                                        </p:attrNameLst>
                                      </p:cBhvr>
                                      <p:tavLst>
                                        <p:tav tm="0">
                                          <p:val>
                                            <p:strVal val="0-#ppt_w/2"/>
                                          </p:val>
                                        </p:tav>
                                        <p:tav tm="100000">
                                          <p:val>
                                            <p:strVal val="#ppt_x"/>
                                          </p:val>
                                        </p:tav>
                                      </p:tavLst>
                                    </p:anim>
                                    <p:anim calcmode="lin" valueType="num">
                                      <p:cBhvr additive="base">
                                        <p:cTn id="23" dur="500" fill="hold"/>
                                        <p:tgtEl>
                                          <p:spTgt spid="16"/>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9">
                                            <p:bg/>
                                          </p:spTgt>
                                        </p:tgtEl>
                                        <p:attrNameLst>
                                          <p:attrName>style.visibility</p:attrName>
                                        </p:attrNameLst>
                                      </p:cBhvr>
                                      <p:to>
                                        <p:strVal val="visible"/>
                                      </p:to>
                                    </p:set>
                                    <p:animEffect transition="in" filter="fade">
                                      <p:cBhvr>
                                        <p:cTn id="27" dur="500"/>
                                        <p:tgtEl>
                                          <p:spTgt spid="9">
                                            <p:bg/>
                                          </p:spTgt>
                                        </p:tgtEl>
                                      </p:cBhvr>
                                    </p:animEffect>
                                  </p:childTnLst>
                                </p:cTn>
                              </p:par>
                            </p:childTnLst>
                          </p:cTn>
                        </p:par>
                        <p:par>
                          <p:cTn id="28" fill="hold">
                            <p:stCondLst>
                              <p:cond delay="2500"/>
                            </p:stCondLst>
                            <p:childTnLst>
                              <p:par>
                                <p:cTn id="29" presetID="10" presetClass="entr" presetSubtype="0" fill="hold" grpId="0" nodeType="afterEffect">
                                  <p:stCondLst>
                                    <p:cond delay="0"/>
                                  </p:stCondLst>
                                  <p:childTnLst>
                                    <p:set>
                                      <p:cBhvr>
                                        <p:cTn id="30" dur="1" fill="hold">
                                          <p:stCondLst>
                                            <p:cond delay="0"/>
                                          </p:stCondLst>
                                        </p:cTn>
                                        <p:tgtEl>
                                          <p:spTgt spid="9">
                                            <p:txEl>
                                              <p:pRg st="0" end="0"/>
                                            </p:txEl>
                                          </p:spTgt>
                                        </p:tgtEl>
                                        <p:attrNameLst>
                                          <p:attrName>style.visibility</p:attrName>
                                        </p:attrNameLst>
                                      </p:cBhvr>
                                      <p:to>
                                        <p:strVal val="visible"/>
                                      </p:to>
                                    </p:set>
                                    <p:animEffect transition="in" filter="fade">
                                      <p:cBhvr>
                                        <p:cTn id="31" dur="500"/>
                                        <p:tgtEl>
                                          <p:spTgt spid="9">
                                            <p:txEl>
                                              <p:pRg st="0" end="0"/>
                                            </p:txEl>
                                          </p:spTgt>
                                        </p:tgtEl>
                                      </p:cBhvr>
                                    </p:animEffect>
                                  </p:childTnLst>
                                </p:cTn>
                              </p:par>
                            </p:childTnLst>
                          </p:cTn>
                        </p:par>
                        <p:par>
                          <p:cTn id="32" fill="hold">
                            <p:stCondLst>
                              <p:cond delay="3000"/>
                            </p:stCondLst>
                            <p:childTnLst>
                              <p:par>
                                <p:cTn id="33" presetID="10" presetClass="entr" presetSubtype="0" fill="hold" grpId="0" nodeType="afterEffect">
                                  <p:stCondLst>
                                    <p:cond delay="0"/>
                                  </p:stCondLst>
                                  <p:childTnLst>
                                    <p:set>
                                      <p:cBhvr>
                                        <p:cTn id="34" dur="1" fill="hold">
                                          <p:stCondLst>
                                            <p:cond delay="0"/>
                                          </p:stCondLst>
                                        </p:cTn>
                                        <p:tgtEl>
                                          <p:spTgt spid="6">
                                            <p:bg/>
                                          </p:spTgt>
                                        </p:tgtEl>
                                        <p:attrNameLst>
                                          <p:attrName>style.visibility</p:attrName>
                                        </p:attrNameLst>
                                      </p:cBhvr>
                                      <p:to>
                                        <p:strVal val="visible"/>
                                      </p:to>
                                    </p:set>
                                    <p:animEffect transition="in" filter="fade">
                                      <p:cBhvr>
                                        <p:cTn id="35" dur="500"/>
                                        <p:tgtEl>
                                          <p:spTgt spid="6">
                                            <p:bg/>
                                          </p:spTgt>
                                        </p:tgtEl>
                                      </p:cBhvr>
                                    </p:animEffect>
                                  </p:childTnLst>
                                </p:cTn>
                              </p:par>
                            </p:childTnLst>
                          </p:cTn>
                        </p:par>
                        <p:par>
                          <p:cTn id="36" fill="hold">
                            <p:stCondLst>
                              <p:cond delay="3500"/>
                            </p:stCondLst>
                            <p:childTnLst>
                              <p:par>
                                <p:cTn id="37" presetID="10" presetClass="entr" presetSubtype="0" fill="hold" grpId="0" nodeType="afterEffect">
                                  <p:stCondLst>
                                    <p:cond delay="0"/>
                                  </p:stCondLst>
                                  <p:childTnLst>
                                    <p:set>
                                      <p:cBhvr>
                                        <p:cTn id="38" dur="1" fill="hold">
                                          <p:stCondLst>
                                            <p:cond delay="0"/>
                                          </p:stCondLst>
                                        </p:cTn>
                                        <p:tgtEl>
                                          <p:spTgt spid="6">
                                            <p:txEl>
                                              <p:pRg st="0" end="0"/>
                                            </p:txEl>
                                          </p:spTgt>
                                        </p:tgtEl>
                                        <p:attrNameLst>
                                          <p:attrName>style.visibility</p:attrName>
                                        </p:attrNameLst>
                                      </p:cBhvr>
                                      <p:to>
                                        <p:strVal val="visible"/>
                                      </p:to>
                                    </p:set>
                                    <p:animEffect transition="in" filter="fade">
                                      <p:cBhvr>
                                        <p:cTn id="39" dur="500"/>
                                        <p:tgtEl>
                                          <p:spTgt spid="6">
                                            <p:txEl>
                                              <p:pRg st="0" end="0"/>
                                            </p:txEl>
                                          </p:spTgt>
                                        </p:tgtEl>
                                      </p:cBhvr>
                                    </p:animEffect>
                                  </p:childTnLst>
                                </p:cTn>
                              </p:par>
                            </p:childTnLst>
                          </p:cTn>
                        </p:par>
                        <p:par>
                          <p:cTn id="40" fill="hold">
                            <p:stCondLst>
                              <p:cond delay="4000"/>
                            </p:stCondLst>
                            <p:childTnLst>
                              <p:par>
                                <p:cTn id="41" presetID="10" presetClass="entr" presetSubtype="0" fill="hold" grpId="0" nodeType="afterEffect">
                                  <p:stCondLst>
                                    <p:cond delay="0"/>
                                  </p:stCondLst>
                                  <p:childTnLst>
                                    <p:set>
                                      <p:cBhvr>
                                        <p:cTn id="42" dur="1" fill="hold">
                                          <p:stCondLst>
                                            <p:cond delay="0"/>
                                          </p:stCondLst>
                                        </p:cTn>
                                        <p:tgtEl>
                                          <p:spTgt spid="7">
                                            <p:bg/>
                                          </p:spTgt>
                                        </p:tgtEl>
                                        <p:attrNameLst>
                                          <p:attrName>style.visibility</p:attrName>
                                        </p:attrNameLst>
                                      </p:cBhvr>
                                      <p:to>
                                        <p:strVal val="visible"/>
                                      </p:to>
                                    </p:set>
                                    <p:animEffect transition="in" filter="fade">
                                      <p:cBhvr>
                                        <p:cTn id="43" dur="500"/>
                                        <p:tgtEl>
                                          <p:spTgt spid="7">
                                            <p:bg/>
                                          </p:spTgt>
                                        </p:tgtEl>
                                      </p:cBhvr>
                                    </p:animEffect>
                                  </p:childTnLst>
                                </p:cTn>
                              </p:par>
                            </p:childTnLst>
                          </p:cTn>
                        </p:par>
                        <p:par>
                          <p:cTn id="44" fill="hold">
                            <p:stCondLst>
                              <p:cond delay="4500"/>
                            </p:stCondLst>
                            <p:childTnLst>
                              <p:par>
                                <p:cTn id="45" presetID="10" presetClass="entr" presetSubtype="0" fill="hold" grpId="0" nodeType="afterEffect">
                                  <p:stCondLst>
                                    <p:cond delay="0"/>
                                  </p:stCondLst>
                                  <p:childTnLst>
                                    <p:set>
                                      <p:cBhvr>
                                        <p:cTn id="46" dur="1" fill="hold">
                                          <p:stCondLst>
                                            <p:cond delay="0"/>
                                          </p:stCondLst>
                                        </p:cTn>
                                        <p:tgtEl>
                                          <p:spTgt spid="7">
                                            <p:txEl>
                                              <p:pRg st="0" end="0"/>
                                            </p:txEl>
                                          </p:spTgt>
                                        </p:tgtEl>
                                        <p:attrNameLst>
                                          <p:attrName>style.visibility</p:attrName>
                                        </p:attrNameLst>
                                      </p:cBhvr>
                                      <p:to>
                                        <p:strVal val="visible"/>
                                      </p:to>
                                    </p:set>
                                    <p:animEffect transition="in" filter="fade">
                                      <p:cBhvr>
                                        <p:cTn id="47" dur="500"/>
                                        <p:tgtEl>
                                          <p:spTgt spid="7">
                                            <p:txEl>
                                              <p:pRg st="0" end="0"/>
                                            </p:txEl>
                                          </p:spTgt>
                                        </p:tgtEl>
                                      </p:cBhvr>
                                    </p:animEffect>
                                  </p:childTnLst>
                                </p:cTn>
                              </p:par>
                            </p:childTnLst>
                          </p:cTn>
                        </p:par>
                        <p:par>
                          <p:cTn id="48" fill="hold">
                            <p:stCondLst>
                              <p:cond delay="5000"/>
                            </p:stCondLst>
                            <p:childTnLst>
                              <p:par>
                                <p:cTn id="49" presetID="10" presetClass="entr" presetSubtype="0" fill="hold" grpId="0" nodeType="afterEffect">
                                  <p:stCondLst>
                                    <p:cond delay="0"/>
                                  </p:stCondLst>
                                  <p:childTnLst>
                                    <p:set>
                                      <p:cBhvr>
                                        <p:cTn id="50" dur="1" fill="hold">
                                          <p:stCondLst>
                                            <p:cond delay="0"/>
                                          </p:stCondLst>
                                        </p:cTn>
                                        <p:tgtEl>
                                          <p:spTgt spid="11">
                                            <p:bg/>
                                          </p:spTgt>
                                        </p:tgtEl>
                                        <p:attrNameLst>
                                          <p:attrName>style.visibility</p:attrName>
                                        </p:attrNameLst>
                                      </p:cBhvr>
                                      <p:to>
                                        <p:strVal val="visible"/>
                                      </p:to>
                                    </p:set>
                                    <p:animEffect transition="in" filter="fade">
                                      <p:cBhvr>
                                        <p:cTn id="51" dur="500"/>
                                        <p:tgtEl>
                                          <p:spTgt spid="11">
                                            <p:bg/>
                                          </p:spTgt>
                                        </p:tgtEl>
                                      </p:cBhvr>
                                    </p:animEffect>
                                  </p:childTnLst>
                                </p:cTn>
                              </p:par>
                            </p:childTnLst>
                          </p:cTn>
                        </p:par>
                        <p:par>
                          <p:cTn id="52" fill="hold">
                            <p:stCondLst>
                              <p:cond delay="5500"/>
                            </p:stCondLst>
                            <p:childTnLst>
                              <p:par>
                                <p:cTn id="53" presetID="10" presetClass="entr" presetSubtype="0" fill="hold" grpId="0" nodeType="afterEffect">
                                  <p:stCondLst>
                                    <p:cond delay="0"/>
                                  </p:stCondLst>
                                  <p:childTnLst>
                                    <p:set>
                                      <p:cBhvr>
                                        <p:cTn id="54" dur="1" fill="hold">
                                          <p:stCondLst>
                                            <p:cond delay="0"/>
                                          </p:stCondLst>
                                        </p:cTn>
                                        <p:tgtEl>
                                          <p:spTgt spid="11">
                                            <p:txEl>
                                              <p:pRg st="0" end="0"/>
                                            </p:txEl>
                                          </p:spTgt>
                                        </p:tgtEl>
                                        <p:attrNameLst>
                                          <p:attrName>style.visibility</p:attrName>
                                        </p:attrNameLst>
                                      </p:cBhvr>
                                      <p:to>
                                        <p:strVal val="visible"/>
                                      </p:to>
                                    </p:set>
                                    <p:animEffect transition="in" filter="fade">
                                      <p:cBhvr>
                                        <p:cTn id="55" dur="500"/>
                                        <p:tgtEl>
                                          <p:spTgt spid="11">
                                            <p:txEl>
                                              <p:pRg st="0" end="0"/>
                                            </p:txEl>
                                          </p:spTgt>
                                        </p:tgtEl>
                                      </p:cBhvr>
                                    </p:animEffect>
                                  </p:childTnLst>
                                </p:cTn>
                              </p:par>
                            </p:childTnLst>
                          </p:cTn>
                        </p:par>
                        <p:par>
                          <p:cTn id="56" fill="hold">
                            <p:stCondLst>
                              <p:cond delay="6000"/>
                            </p:stCondLst>
                            <p:childTnLst>
                              <p:par>
                                <p:cTn id="57" presetID="10" presetClass="entr" presetSubtype="0" fill="hold" grpId="0" nodeType="afterEffect">
                                  <p:stCondLst>
                                    <p:cond delay="0"/>
                                  </p:stCondLst>
                                  <p:childTnLst>
                                    <p:set>
                                      <p:cBhvr>
                                        <p:cTn id="58" dur="1" fill="hold">
                                          <p:stCondLst>
                                            <p:cond delay="0"/>
                                          </p:stCondLst>
                                        </p:cTn>
                                        <p:tgtEl>
                                          <p:spTgt spid="12">
                                            <p:bg/>
                                          </p:spTgt>
                                        </p:tgtEl>
                                        <p:attrNameLst>
                                          <p:attrName>style.visibility</p:attrName>
                                        </p:attrNameLst>
                                      </p:cBhvr>
                                      <p:to>
                                        <p:strVal val="visible"/>
                                      </p:to>
                                    </p:set>
                                    <p:animEffect transition="in" filter="fade">
                                      <p:cBhvr>
                                        <p:cTn id="59" dur="500"/>
                                        <p:tgtEl>
                                          <p:spTgt spid="12">
                                            <p:bg/>
                                          </p:spTgt>
                                        </p:tgtEl>
                                      </p:cBhvr>
                                    </p:animEffect>
                                  </p:childTnLst>
                                </p:cTn>
                              </p:par>
                            </p:childTnLst>
                          </p:cTn>
                        </p:par>
                        <p:par>
                          <p:cTn id="60" fill="hold">
                            <p:stCondLst>
                              <p:cond delay="6500"/>
                            </p:stCondLst>
                            <p:childTnLst>
                              <p:par>
                                <p:cTn id="61" presetID="10" presetClass="entr" presetSubtype="0" fill="hold" grpId="0" nodeType="afterEffect">
                                  <p:stCondLst>
                                    <p:cond delay="0"/>
                                  </p:stCondLst>
                                  <p:childTnLst>
                                    <p:set>
                                      <p:cBhvr>
                                        <p:cTn id="62" dur="1" fill="hold">
                                          <p:stCondLst>
                                            <p:cond delay="0"/>
                                          </p:stCondLst>
                                        </p:cTn>
                                        <p:tgtEl>
                                          <p:spTgt spid="12">
                                            <p:txEl>
                                              <p:pRg st="0" end="0"/>
                                            </p:txEl>
                                          </p:spTgt>
                                        </p:tgtEl>
                                        <p:attrNameLst>
                                          <p:attrName>style.visibility</p:attrName>
                                        </p:attrNameLst>
                                      </p:cBhvr>
                                      <p:to>
                                        <p:strVal val="visible"/>
                                      </p:to>
                                    </p:set>
                                    <p:animEffect transition="in" filter="fade">
                                      <p:cBhvr>
                                        <p:cTn id="63" dur="500"/>
                                        <p:tgtEl>
                                          <p:spTgt spid="12">
                                            <p:txEl>
                                              <p:pRg st="0" end="0"/>
                                            </p:txEl>
                                          </p:spTgt>
                                        </p:tgtEl>
                                      </p:cBhvr>
                                    </p:animEffect>
                                  </p:childTnLst>
                                </p:cTn>
                              </p:par>
                            </p:childTnLst>
                          </p:cTn>
                        </p:par>
                        <p:par>
                          <p:cTn id="64" fill="hold">
                            <p:stCondLst>
                              <p:cond delay="7000"/>
                            </p:stCondLst>
                            <p:childTnLst>
                              <p:par>
                                <p:cTn id="65" presetID="10" presetClass="entr" presetSubtype="0" fill="hold" grpId="0" nodeType="afterEffect">
                                  <p:stCondLst>
                                    <p:cond delay="0"/>
                                  </p:stCondLst>
                                  <p:childTnLst>
                                    <p:set>
                                      <p:cBhvr>
                                        <p:cTn id="66" dur="1" fill="hold">
                                          <p:stCondLst>
                                            <p:cond delay="0"/>
                                          </p:stCondLst>
                                        </p:cTn>
                                        <p:tgtEl>
                                          <p:spTgt spid="8">
                                            <p:bg/>
                                          </p:spTgt>
                                        </p:tgtEl>
                                        <p:attrNameLst>
                                          <p:attrName>style.visibility</p:attrName>
                                        </p:attrNameLst>
                                      </p:cBhvr>
                                      <p:to>
                                        <p:strVal val="visible"/>
                                      </p:to>
                                    </p:set>
                                    <p:animEffect transition="in" filter="fade">
                                      <p:cBhvr>
                                        <p:cTn id="67" dur="500"/>
                                        <p:tgtEl>
                                          <p:spTgt spid="8">
                                            <p:bg/>
                                          </p:spTgt>
                                        </p:tgtEl>
                                      </p:cBhvr>
                                    </p:animEffect>
                                  </p:childTnLst>
                                </p:cTn>
                              </p:par>
                            </p:childTnLst>
                          </p:cTn>
                        </p:par>
                        <p:par>
                          <p:cTn id="68" fill="hold">
                            <p:stCondLst>
                              <p:cond delay="7500"/>
                            </p:stCondLst>
                            <p:childTnLst>
                              <p:par>
                                <p:cTn id="69" presetID="10" presetClass="entr" presetSubtype="0" fill="hold" grpId="0" nodeType="afterEffect">
                                  <p:stCondLst>
                                    <p:cond delay="0"/>
                                  </p:stCondLst>
                                  <p:childTnLst>
                                    <p:set>
                                      <p:cBhvr>
                                        <p:cTn id="70" dur="1" fill="hold">
                                          <p:stCondLst>
                                            <p:cond delay="0"/>
                                          </p:stCondLst>
                                        </p:cTn>
                                        <p:tgtEl>
                                          <p:spTgt spid="8">
                                            <p:txEl>
                                              <p:pRg st="0" end="0"/>
                                            </p:txEl>
                                          </p:spTgt>
                                        </p:tgtEl>
                                        <p:attrNameLst>
                                          <p:attrName>style.visibility</p:attrName>
                                        </p:attrNameLst>
                                      </p:cBhvr>
                                      <p:to>
                                        <p:strVal val="visible"/>
                                      </p:to>
                                    </p:set>
                                    <p:animEffect transition="in" filter="fade">
                                      <p:cBhvr>
                                        <p:cTn id="71" dur="500"/>
                                        <p:tgtEl>
                                          <p:spTgt spid="8">
                                            <p:txEl>
                                              <p:pRg st="0" end="0"/>
                                            </p:txEl>
                                          </p:spTgt>
                                        </p:tgtEl>
                                      </p:cBhvr>
                                    </p:animEffect>
                                  </p:childTnLst>
                                </p:cTn>
                              </p:par>
                            </p:childTnLst>
                          </p:cTn>
                        </p:par>
                        <p:par>
                          <p:cTn id="72" fill="hold">
                            <p:stCondLst>
                              <p:cond delay="8000"/>
                            </p:stCondLst>
                            <p:childTnLst>
                              <p:par>
                                <p:cTn id="73" presetID="10" presetClass="entr" presetSubtype="0" fill="hold" grpId="0" nodeType="afterEffect">
                                  <p:stCondLst>
                                    <p:cond delay="0"/>
                                  </p:stCondLst>
                                  <p:childTnLst>
                                    <p:set>
                                      <p:cBhvr>
                                        <p:cTn id="74" dur="1" fill="hold">
                                          <p:stCondLst>
                                            <p:cond delay="0"/>
                                          </p:stCondLst>
                                        </p:cTn>
                                        <p:tgtEl>
                                          <p:spTgt spid="10">
                                            <p:bg/>
                                          </p:spTgt>
                                        </p:tgtEl>
                                        <p:attrNameLst>
                                          <p:attrName>style.visibility</p:attrName>
                                        </p:attrNameLst>
                                      </p:cBhvr>
                                      <p:to>
                                        <p:strVal val="visible"/>
                                      </p:to>
                                    </p:set>
                                    <p:animEffect transition="in" filter="fade">
                                      <p:cBhvr>
                                        <p:cTn id="75" dur="500"/>
                                        <p:tgtEl>
                                          <p:spTgt spid="10">
                                            <p:bg/>
                                          </p:spTgt>
                                        </p:tgtEl>
                                      </p:cBhvr>
                                    </p:animEffect>
                                  </p:childTnLst>
                                </p:cTn>
                              </p:par>
                            </p:childTnLst>
                          </p:cTn>
                        </p:par>
                        <p:par>
                          <p:cTn id="76" fill="hold">
                            <p:stCondLst>
                              <p:cond delay="8500"/>
                            </p:stCondLst>
                            <p:childTnLst>
                              <p:par>
                                <p:cTn id="77" presetID="10" presetClass="entr" presetSubtype="0" fill="hold" grpId="0" nodeType="afterEffect">
                                  <p:stCondLst>
                                    <p:cond delay="0"/>
                                  </p:stCondLst>
                                  <p:childTnLst>
                                    <p:set>
                                      <p:cBhvr>
                                        <p:cTn id="78" dur="1" fill="hold">
                                          <p:stCondLst>
                                            <p:cond delay="0"/>
                                          </p:stCondLst>
                                        </p:cTn>
                                        <p:tgtEl>
                                          <p:spTgt spid="10">
                                            <p:txEl>
                                              <p:pRg st="0" end="0"/>
                                            </p:txEl>
                                          </p:spTgt>
                                        </p:tgtEl>
                                        <p:attrNameLst>
                                          <p:attrName>style.visibility</p:attrName>
                                        </p:attrNameLst>
                                      </p:cBhvr>
                                      <p:to>
                                        <p:strVal val="visible"/>
                                      </p:to>
                                    </p:set>
                                    <p:animEffect transition="in" filter="fade">
                                      <p:cBhvr>
                                        <p:cTn id="79" dur="500"/>
                                        <p:tgtEl>
                                          <p:spTgt spid="10">
                                            <p:txEl>
                                              <p:pRg st="0" end="0"/>
                                            </p:txEl>
                                          </p:spTgt>
                                        </p:tgtEl>
                                      </p:cBhvr>
                                    </p:animEffect>
                                  </p:childTnLst>
                                </p:cTn>
                              </p:par>
                            </p:childTnLst>
                          </p:cTn>
                        </p:par>
                        <p:par>
                          <p:cTn id="80" fill="hold">
                            <p:stCondLst>
                              <p:cond delay="9000"/>
                            </p:stCondLst>
                            <p:childTnLst>
                              <p:par>
                                <p:cTn id="81" presetID="10" presetClass="entr" presetSubtype="0" fill="hold" grpId="0" nodeType="afterEffect">
                                  <p:stCondLst>
                                    <p:cond delay="0"/>
                                  </p:stCondLst>
                                  <p:childTnLst>
                                    <p:set>
                                      <p:cBhvr>
                                        <p:cTn id="82" dur="1" fill="hold">
                                          <p:stCondLst>
                                            <p:cond delay="0"/>
                                          </p:stCondLst>
                                        </p:cTn>
                                        <p:tgtEl>
                                          <p:spTgt spid="5">
                                            <p:bg/>
                                          </p:spTgt>
                                        </p:tgtEl>
                                        <p:attrNameLst>
                                          <p:attrName>style.visibility</p:attrName>
                                        </p:attrNameLst>
                                      </p:cBhvr>
                                      <p:to>
                                        <p:strVal val="visible"/>
                                      </p:to>
                                    </p:set>
                                    <p:animEffect transition="in" filter="fade">
                                      <p:cBhvr>
                                        <p:cTn id="83" dur="500"/>
                                        <p:tgtEl>
                                          <p:spTgt spid="5">
                                            <p:bg/>
                                          </p:spTgt>
                                        </p:tgtEl>
                                      </p:cBhvr>
                                    </p:animEffect>
                                  </p:childTnLst>
                                </p:cTn>
                              </p:par>
                            </p:childTnLst>
                          </p:cTn>
                        </p:par>
                        <p:par>
                          <p:cTn id="84" fill="hold">
                            <p:stCondLst>
                              <p:cond delay="9500"/>
                            </p:stCondLst>
                            <p:childTnLst>
                              <p:par>
                                <p:cTn id="85" presetID="10" presetClass="entr" presetSubtype="0" fill="hold" grpId="0" nodeType="afterEffect">
                                  <p:stCondLst>
                                    <p:cond delay="0"/>
                                  </p:stCondLst>
                                  <p:childTnLst>
                                    <p:set>
                                      <p:cBhvr>
                                        <p:cTn id="86" dur="1" fill="hold">
                                          <p:stCondLst>
                                            <p:cond delay="0"/>
                                          </p:stCondLst>
                                        </p:cTn>
                                        <p:tgtEl>
                                          <p:spTgt spid="5">
                                            <p:txEl>
                                              <p:pRg st="0" end="0"/>
                                            </p:txEl>
                                          </p:spTgt>
                                        </p:tgtEl>
                                        <p:attrNameLst>
                                          <p:attrName>style.visibility</p:attrName>
                                        </p:attrNameLst>
                                      </p:cBhvr>
                                      <p:to>
                                        <p:strVal val="visible"/>
                                      </p:to>
                                    </p:set>
                                    <p:animEffect transition="in" filter="fade">
                                      <p:cBhvr>
                                        <p:cTn id="8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allAtOnce" animBg="1"/>
      <p:bldP spid="6" grpId="0" build="allAtOnce" animBg="1"/>
      <p:bldP spid="7" grpId="0" build="allAtOnce" animBg="1"/>
      <p:bldP spid="8" grpId="0" build="allAtOnce" animBg="1"/>
      <p:bldP spid="9" grpId="0" build="allAtOnce" animBg="1"/>
      <p:bldP spid="10" grpId="0" build="allAtOnce" animBg="1"/>
      <p:bldP spid="11" grpId="0" build="allAtOnce" animBg="1"/>
      <p:bldP spid="12" grpId="0" build="allAtOnce"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Рисунок 14" descr="119.JPG"/>
          <p:cNvPicPr>
            <a:picLocks noChangeAspect="1"/>
          </p:cNvPicPr>
          <p:nvPr/>
        </p:nvPicPr>
        <p:blipFill>
          <a:blip r:embed="rId2" cstate="print"/>
          <a:srcRect l="15833" t="31033"/>
          <a:stretch>
            <a:fillRect/>
          </a:stretch>
        </p:blipFill>
        <p:spPr>
          <a:xfrm>
            <a:off x="5486400" y="4916338"/>
            <a:ext cx="3276600" cy="1865462"/>
          </a:xfrm>
          <a:prstGeom prst="rect">
            <a:avLst/>
          </a:prstGeom>
          <a:ln>
            <a:solidFill>
              <a:schemeClr val="tx1"/>
            </a:solidFill>
          </a:ln>
          <a:effectLst>
            <a:outerShdw blurRad="292100" dist="139700" dir="2700000" algn="tl" rotWithShape="0">
              <a:srgbClr val="333333">
                <a:alpha val="65000"/>
              </a:srgbClr>
            </a:outerShdw>
          </a:effectLst>
        </p:spPr>
      </p:pic>
      <p:sp>
        <p:nvSpPr>
          <p:cNvPr id="2" name="Прямоугольник 1"/>
          <p:cNvSpPr/>
          <p:nvPr/>
        </p:nvSpPr>
        <p:spPr>
          <a:xfrm>
            <a:off x="1238125" y="609600"/>
            <a:ext cx="6381875" cy="707886"/>
          </a:xfrm>
          <a:prstGeom prst="rect">
            <a:avLst/>
          </a:prstGeom>
        </p:spPr>
        <p:txBody>
          <a:bodyPr wrap="none">
            <a:spAutoFit/>
          </a:bodyPr>
          <a:lstStyle/>
          <a:p>
            <a:r>
              <a:rPr lang="az-Latn-AZ" sz="4000" dirty="0" smtClean="0"/>
              <a:t>Optika tədris laboratoriyası</a:t>
            </a:r>
            <a:endParaRPr lang="ru-RU" sz="4000" dirty="0"/>
          </a:p>
        </p:txBody>
      </p:sp>
      <p:sp>
        <p:nvSpPr>
          <p:cNvPr id="3" name="TextBox 2"/>
          <p:cNvSpPr txBox="1"/>
          <p:nvPr/>
        </p:nvSpPr>
        <p:spPr>
          <a:xfrm>
            <a:off x="3276600" y="1371600"/>
            <a:ext cx="2683748" cy="584775"/>
          </a:xfrm>
          <a:prstGeom prst="rect">
            <a:avLst/>
          </a:prstGeom>
          <a:noFill/>
        </p:spPr>
        <p:txBody>
          <a:bodyPr wrap="none" rtlCol="0">
            <a:spAutoFit/>
          </a:bodyPr>
          <a:lstStyle/>
          <a:p>
            <a:r>
              <a:rPr lang="az-Latn-AZ" sz="3200" b="1" i="1" u="sng" dirty="0" smtClean="0">
                <a:solidFill>
                  <a:schemeClr val="tx2"/>
                </a:solidFill>
                <a:latin typeface="Times New Roman" pitchFamily="18" charset="0"/>
                <a:cs typeface="Times New Roman" pitchFamily="18" charset="0"/>
              </a:rPr>
              <a:t>İşlərin siyahısı</a:t>
            </a:r>
            <a:endParaRPr lang="ru-RU" sz="3200" b="1" i="1" u="sng" dirty="0" smtClean="0">
              <a:solidFill>
                <a:schemeClr val="tx2"/>
              </a:solidFill>
              <a:latin typeface="Times New Roman" pitchFamily="18" charset="0"/>
              <a:cs typeface="Times New Roman" pitchFamily="18" charset="0"/>
            </a:endParaRPr>
          </a:p>
        </p:txBody>
      </p:sp>
      <p:sp>
        <p:nvSpPr>
          <p:cNvPr id="4" name="TextBox 3"/>
          <p:cNvSpPr txBox="1"/>
          <p:nvPr/>
        </p:nvSpPr>
        <p:spPr>
          <a:xfrm>
            <a:off x="152400" y="2133600"/>
            <a:ext cx="4648200" cy="584775"/>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az-Latn-AZ" sz="1600" b="1" i="1" dirty="0" smtClean="0">
                <a:latin typeface="Times New Roman" pitchFamily="18" charset="0"/>
                <a:cs typeface="Times New Roman" pitchFamily="18" charset="0"/>
              </a:rPr>
              <a:t>Monoxromatik işıq dalğası uzunluğunu  iki yarıqdan alınan interferensiyaya görə</a:t>
            </a:r>
            <a:r>
              <a:rPr lang="en-US" sz="1600" b="1" i="1" dirty="0" smtClean="0">
                <a:latin typeface="Times New Roman" pitchFamily="18" charset="0"/>
                <a:cs typeface="Times New Roman" pitchFamily="18" charset="0"/>
              </a:rPr>
              <a:t> </a:t>
            </a:r>
            <a:r>
              <a:rPr lang="az-Latn-AZ" sz="1600" b="1" i="1" dirty="0" smtClean="0">
                <a:latin typeface="Times New Roman" pitchFamily="18" charset="0"/>
                <a:cs typeface="Times New Roman" pitchFamily="18" charset="0"/>
              </a:rPr>
              <a:t>təyini(Yunq təcrübəsi</a:t>
            </a:r>
            <a:r>
              <a:rPr lang="en-US" sz="1600" b="1" i="1" dirty="0" smtClean="0">
                <a:latin typeface="Times New Roman" pitchFamily="18" charset="0"/>
                <a:cs typeface="Times New Roman" pitchFamily="18" charset="0"/>
              </a:rPr>
              <a:t>)</a:t>
            </a:r>
            <a:endParaRPr lang="ru-RU" sz="1600" dirty="0">
              <a:latin typeface="Times New Roman" pitchFamily="18" charset="0"/>
              <a:cs typeface="Times New Roman" pitchFamily="18" charset="0"/>
            </a:endParaRPr>
          </a:p>
        </p:txBody>
      </p:sp>
      <p:sp>
        <p:nvSpPr>
          <p:cNvPr id="5" name="Прямоугольник 4"/>
          <p:cNvSpPr/>
          <p:nvPr/>
        </p:nvSpPr>
        <p:spPr>
          <a:xfrm>
            <a:off x="152400" y="2819400"/>
            <a:ext cx="3276600" cy="584775"/>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r>
              <a:rPr lang="az-Latn-AZ" sz="1600" b="1" i="1" dirty="0" smtClean="0">
                <a:latin typeface="Times New Roman" pitchFamily="18" charset="0"/>
                <a:cs typeface="Times New Roman" pitchFamily="18" charset="0"/>
              </a:rPr>
              <a:t>Közərmə lampasının işıq şiddətinin fotometr vasitəsilə təyini</a:t>
            </a:r>
            <a:endParaRPr lang="ru-RU" sz="1600" dirty="0">
              <a:latin typeface="Times New Roman" pitchFamily="18" charset="0"/>
              <a:cs typeface="Times New Roman" pitchFamily="18" charset="0"/>
            </a:endParaRPr>
          </a:p>
        </p:txBody>
      </p:sp>
      <p:sp>
        <p:nvSpPr>
          <p:cNvPr id="6" name="Прямоугольник 5"/>
          <p:cNvSpPr/>
          <p:nvPr/>
        </p:nvSpPr>
        <p:spPr>
          <a:xfrm>
            <a:off x="152400" y="3505200"/>
            <a:ext cx="2819400" cy="584775"/>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r>
              <a:rPr lang="az-Latn-AZ" sz="1600" b="1" i="1" dirty="0" smtClean="0">
                <a:latin typeface="Times New Roman" pitchFamily="18" charset="0"/>
                <a:cs typeface="Times New Roman" pitchFamily="18" charset="0"/>
              </a:rPr>
              <a:t>Şüşə prizmanın dispersiyasının qoniometr vasitəsilə təyini</a:t>
            </a:r>
            <a:endParaRPr lang="ru-RU" sz="1600" dirty="0">
              <a:latin typeface="Times New Roman" pitchFamily="18" charset="0"/>
              <a:cs typeface="Times New Roman" pitchFamily="18" charset="0"/>
            </a:endParaRPr>
          </a:p>
        </p:txBody>
      </p:sp>
      <p:sp>
        <p:nvSpPr>
          <p:cNvPr id="7" name="Прямоугольник 6"/>
          <p:cNvSpPr/>
          <p:nvPr/>
        </p:nvSpPr>
        <p:spPr>
          <a:xfrm>
            <a:off x="152400" y="6197025"/>
            <a:ext cx="4876800" cy="584775"/>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r>
              <a:rPr lang="az-Latn-AZ" sz="1600" b="1" i="1" dirty="0" smtClean="0">
                <a:latin typeface="Times New Roman" pitchFamily="18" charset="0"/>
                <a:cs typeface="Times New Roman" pitchFamily="18" charset="0"/>
              </a:rPr>
              <a:t>Prizma maddəsinin sındırma  əmsalının spektrometr vasitəsilə təyini</a:t>
            </a:r>
            <a:endParaRPr lang="ru-RU" sz="1600" dirty="0">
              <a:latin typeface="Times New Roman" pitchFamily="18" charset="0"/>
              <a:cs typeface="Times New Roman" pitchFamily="18" charset="0"/>
            </a:endParaRPr>
          </a:p>
        </p:txBody>
      </p:sp>
      <p:sp>
        <p:nvSpPr>
          <p:cNvPr id="8" name="Прямоугольник 7"/>
          <p:cNvSpPr/>
          <p:nvPr/>
        </p:nvSpPr>
        <p:spPr>
          <a:xfrm>
            <a:off x="152400" y="5757446"/>
            <a:ext cx="4876800" cy="338554"/>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r>
              <a:rPr lang="az-Latn-AZ" sz="1600" b="1" i="1" dirty="0" smtClean="0">
                <a:latin typeface="Times New Roman" pitchFamily="18" charset="0"/>
                <a:cs typeface="Times New Roman" pitchFamily="18" charset="0"/>
              </a:rPr>
              <a:t>Şüşənin sındırma əmsalının  mikroskop vasitəsilə təyini</a:t>
            </a:r>
            <a:endParaRPr lang="ru-RU" sz="1600" dirty="0">
              <a:latin typeface="Times New Roman" pitchFamily="18" charset="0"/>
              <a:cs typeface="Times New Roman" pitchFamily="18" charset="0"/>
            </a:endParaRPr>
          </a:p>
        </p:txBody>
      </p:sp>
      <p:sp>
        <p:nvSpPr>
          <p:cNvPr id="9" name="Прямоугольник 8"/>
          <p:cNvSpPr/>
          <p:nvPr/>
        </p:nvSpPr>
        <p:spPr>
          <a:xfrm>
            <a:off x="152400" y="5334000"/>
            <a:ext cx="3352800" cy="338554"/>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r>
              <a:rPr lang="az-Latn-AZ" sz="1600" b="1" i="1" dirty="0" smtClean="0">
                <a:latin typeface="Times New Roman" pitchFamily="18" charset="0"/>
                <a:cs typeface="Times New Roman" pitchFamily="18" charset="0"/>
              </a:rPr>
              <a:t>Baxış borusunun böyütməsinin təyini</a:t>
            </a:r>
            <a:endParaRPr lang="ru-RU" sz="1600" dirty="0">
              <a:latin typeface="Times New Roman" pitchFamily="18" charset="0"/>
              <a:cs typeface="Times New Roman" pitchFamily="18" charset="0"/>
            </a:endParaRPr>
          </a:p>
        </p:txBody>
      </p:sp>
      <p:sp>
        <p:nvSpPr>
          <p:cNvPr id="10" name="Прямоугольник 9"/>
          <p:cNvSpPr/>
          <p:nvPr/>
        </p:nvSpPr>
        <p:spPr>
          <a:xfrm>
            <a:off x="152400" y="4191000"/>
            <a:ext cx="2585964" cy="338554"/>
          </a:xfrm>
          <a:prstGeom prst="rect">
            <a:avLst/>
          </a:prstGeom>
        </p:spPr>
        <p:style>
          <a:lnRef idx="1">
            <a:schemeClr val="accent5"/>
          </a:lnRef>
          <a:fillRef idx="2">
            <a:schemeClr val="accent5"/>
          </a:fillRef>
          <a:effectRef idx="1">
            <a:schemeClr val="accent5"/>
          </a:effectRef>
          <a:fontRef idx="minor">
            <a:schemeClr val="dk1"/>
          </a:fontRef>
        </p:style>
        <p:txBody>
          <a:bodyPr wrap="none">
            <a:spAutoFit/>
          </a:bodyPr>
          <a:lstStyle/>
          <a:p>
            <a:r>
              <a:rPr lang="az-Latn-AZ" sz="1600" b="1" i="1" dirty="0" smtClean="0">
                <a:latin typeface="Times New Roman" pitchFamily="18" charset="0"/>
                <a:cs typeface="Times New Roman" pitchFamily="18" charset="0"/>
              </a:rPr>
              <a:t>Linzaların xətalarının təyini</a:t>
            </a:r>
            <a:endParaRPr lang="ru-RU" sz="1600" dirty="0">
              <a:latin typeface="Times New Roman" pitchFamily="18" charset="0"/>
              <a:cs typeface="Times New Roman" pitchFamily="18" charset="0"/>
            </a:endParaRPr>
          </a:p>
        </p:txBody>
      </p:sp>
      <p:sp>
        <p:nvSpPr>
          <p:cNvPr id="11" name="Прямоугольник 10"/>
          <p:cNvSpPr/>
          <p:nvPr/>
        </p:nvSpPr>
        <p:spPr>
          <a:xfrm>
            <a:off x="152400" y="4648200"/>
            <a:ext cx="2895600" cy="584775"/>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r>
              <a:rPr lang="az-Latn-AZ" sz="1600" b="1" i="1" dirty="0" smtClean="0">
                <a:latin typeface="Times New Roman" pitchFamily="18" charset="0"/>
                <a:cs typeface="Times New Roman" pitchFamily="18" charset="0"/>
              </a:rPr>
              <a:t>Toplayıcı və səpici linzaların baş fokus məsafələrininin təyini</a:t>
            </a:r>
            <a:endParaRPr lang="ru-RU" sz="1600" dirty="0">
              <a:latin typeface="Times New Roman" pitchFamily="18" charset="0"/>
              <a:cs typeface="Times New Roman" pitchFamily="18" charset="0"/>
            </a:endParaRPr>
          </a:p>
        </p:txBody>
      </p:sp>
      <p:pic>
        <p:nvPicPr>
          <p:cNvPr id="13" name="Рисунок 12" descr="159.JPG"/>
          <p:cNvPicPr>
            <a:picLocks noChangeAspect="1"/>
          </p:cNvPicPr>
          <p:nvPr/>
        </p:nvPicPr>
        <p:blipFill>
          <a:blip r:embed="rId3" cstate="print"/>
          <a:srcRect l="4167" t="29917"/>
          <a:stretch>
            <a:fillRect/>
          </a:stretch>
        </p:blipFill>
        <p:spPr>
          <a:xfrm>
            <a:off x="5486400" y="2057401"/>
            <a:ext cx="3428999" cy="1904999"/>
          </a:xfrm>
          <a:prstGeom prst="rect">
            <a:avLst/>
          </a:prstGeom>
          <a:ln>
            <a:solidFill>
              <a:schemeClr val="tx1"/>
            </a:solidFill>
          </a:ln>
          <a:effectLst>
            <a:outerShdw blurRad="292100" dist="139700" dir="2700000" algn="tl" rotWithShape="0">
              <a:srgbClr val="333333">
                <a:alpha val="65000"/>
              </a:srgbClr>
            </a:outerShdw>
          </a:effectLst>
        </p:spPr>
      </p:pic>
      <p:pic>
        <p:nvPicPr>
          <p:cNvPr id="14" name="Рисунок 13" descr="143.JPG"/>
          <p:cNvPicPr>
            <a:picLocks noChangeAspect="1"/>
          </p:cNvPicPr>
          <p:nvPr/>
        </p:nvPicPr>
        <p:blipFill>
          <a:blip r:embed="rId4" cstate="print"/>
          <a:srcRect t="17645" b="14297"/>
          <a:stretch>
            <a:fillRect/>
          </a:stretch>
        </p:blipFill>
        <p:spPr>
          <a:xfrm>
            <a:off x="3505200" y="3429000"/>
            <a:ext cx="3352800" cy="1820545"/>
          </a:xfrm>
          <a:prstGeom prst="rect">
            <a:avLst/>
          </a:prstGeom>
          <a:ln>
            <a:solidFill>
              <a:schemeClr val="tx1"/>
            </a:solid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38125" y="609600"/>
            <a:ext cx="6381875" cy="707886"/>
          </a:xfrm>
          <a:prstGeom prst="rect">
            <a:avLst/>
          </a:prstGeom>
        </p:spPr>
        <p:txBody>
          <a:bodyPr wrap="none">
            <a:spAutoFit/>
          </a:bodyPr>
          <a:lstStyle/>
          <a:p>
            <a:r>
              <a:rPr lang="az-Latn-AZ" sz="4000" dirty="0" smtClean="0"/>
              <a:t>Optika tədris laboratoriyası</a:t>
            </a:r>
            <a:endParaRPr lang="ru-RU" sz="4000" dirty="0"/>
          </a:p>
        </p:txBody>
      </p:sp>
      <p:pic>
        <p:nvPicPr>
          <p:cNvPr id="4" name="Рисунок 3" descr="129.JPG"/>
          <p:cNvPicPr>
            <a:picLocks noChangeAspect="1"/>
          </p:cNvPicPr>
          <p:nvPr/>
        </p:nvPicPr>
        <p:blipFill>
          <a:blip r:embed="rId2" cstate="print"/>
          <a:srcRect t="32149" r="7500"/>
          <a:stretch>
            <a:fillRect/>
          </a:stretch>
        </p:blipFill>
        <p:spPr>
          <a:xfrm>
            <a:off x="5334000" y="1371600"/>
            <a:ext cx="3657600" cy="2438400"/>
          </a:xfrm>
          <a:prstGeom prst="rect">
            <a:avLst/>
          </a:prstGeom>
          <a:ln>
            <a:solidFill>
              <a:schemeClr val="tx1"/>
            </a:solidFill>
          </a:ln>
          <a:effectLst>
            <a:outerShdw blurRad="292100" dist="139700" dir="2700000" algn="tl" rotWithShape="0">
              <a:srgbClr val="333333">
                <a:alpha val="65000"/>
              </a:srgbClr>
            </a:outerShdw>
          </a:effectLst>
        </p:spPr>
      </p:pic>
      <p:pic>
        <p:nvPicPr>
          <p:cNvPr id="5" name="Рисунок 4" descr="143.JPG"/>
          <p:cNvPicPr>
            <a:picLocks noChangeAspect="1"/>
          </p:cNvPicPr>
          <p:nvPr/>
        </p:nvPicPr>
        <p:blipFill>
          <a:blip r:embed="rId3" cstate="print"/>
          <a:srcRect t="18760" r="2500" b="13182"/>
          <a:stretch>
            <a:fillRect/>
          </a:stretch>
        </p:blipFill>
        <p:spPr>
          <a:xfrm>
            <a:off x="152400" y="3962400"/>
            <a:ext cx="4876800" cy="2661790"/>
          </a:xfrm>
          <a:prstGeom prst="rect">
            <a:avLst/>
          </a:prstGeom>
          <a:ln>
            <a:solidFill>
              <a:schemeClr val="tx1"/>
            </a:solidFill>
          </a:ln>
          <a:effectLst>
            <a:outerShdw blurRad="292100" dist="139700" dir="2700000" algn="tl" rotWithShape="0">
              <a:srgbClr val="333333">
                <a:alpha val="65000"/>
              </a:srgbClr>
            </a:outerShdw>
          </a:effectLst>
        </p:spPr>
      </p:pic>
      <p:pic>
        <p:nvPicPr>
          <p:cNvPr id="6" name="Рисунок 5" descr="151.JPG"/>
          <p:cNvPicPr>
            <a:picLocks noChangeAspect="1"/>
          </p:cNvPicPr>
          <p:nvPr/>
        </p:nvPicPr>
        <p:blipFill>
          <a:blip r:embed="rId4" cstate="print"/>
          <a:srcRect l="2899" t="17645" r="4348" b="25454"/>
          <a:stretch>
            <a:fillRect/>
          </a:stretch>
        </p:blipFill>
        <p:spPr>
          <a:xfrm>
            <a:off x="152400" y="1371600"/>
            <a:ext cx="4876800" cy="2438400"/>
          </a:xfrm>
          <a:prstGeom prst="rect">
            <a:avLst/>
          </a:prstGeom>
          <a:ln>
            <a:solidFill>
              <a:schemeClr val="tx1"/>
            </a:solidFill>
          </a:ln>
          <a:effectLst>
            <a:outerShdw blurRad="292100" dist="139700" dir="2700000" algn="tl" rotWithShape="0">
              <a:srgbClr val="333333">
                <a:alpha val="65000"/>
              </a:srgbClr>
            </a:outerShdw>
          </a:effectLst>
        </p:spPr>
      </p:pic>
      <p:pic>
        <p:nvPicPr>
          <p:cNvPr id="7" name="Рисунок 6" descr="149.JPG"/>
          <p:cNvPicPr>
            <a:picLocks noChangeAspect="1"/>
          </p:cNvPicPr>
          <p:nvPr/>
        </p:nvPicPr>
        <p:blipFill>
          <a:blip r:embed="rId5" cstate="print"/>
          <a:srcRect l="3333" t="16529" b="10950"/>
          <a:stretch>
            <a:fillRect/>
          </a:stretch>
        </p:blipFill>
        <p:spPr>
          <a:xfrm>
            <a:off x="5334000" y="3962400"/>
            <a:ext cx="3657600" cy="2667000"/>
          </a:xfrm>
          <a:prstGeom prst="rect">
            <a:avLst/>
          </a:prstGeom>
          <a:ln>
            <a:solidFill>
              <a:schemeClr val="tx1"/>
            </a:solidFill>
          </a:ln>
          <a:effectLst>
            <a:outerShdw blurRad="292100" dist="139700" dir="2700000" algn="tl" rotWithShape="0">
              <a:srgbClr val="333333">
                <a:alpha val="65000"/>
              </a:srgbClr>
            </a:outerShdw>
          </a:effectLst>
        </p:spPr>
      </p:pic>
      <p:cxnSp>
        <p:nvCxnSpPr>
          <p:cNvPr id="8" name="Прямая соединительная линия 7"/>
          <p:cNvCxnSpPr/>
          <p:nvPr/>
        </p:nvCxnSpPr>
        <p:spPr>
          <a:xfrm rot="5400000">
            <a:off x="2514997" y="4037409"/>
            <a:ext cx="5334794"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Прямая соединительная линия 10"/>
          <p:cNvCxnSpPr/>
          <p:nvPr/>
        </p:nvCxnSpPr>
        <p:spPr>
          <a:xfrm>
            <a:off x="152400" y="3886200"/>
            <a:ext cx="88392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Рисунок 11" descr="grc.jpg"/>
          <p:cNvPicPr>
            <a:picLocks noChangeAspect="1"/>
          </p:cNvPicPr>
          <p:nvPr/>
        </p:nvPicPr>
        <p:blipFill>
          <a:blip r:embed="rId2" cstate="print"/>
          <a:stretch>
            <a:fillRect/>
          </a:stretch>
        </p:blipFill>
        <p:spPr>
          <a:xfrm>
            <a:off x="7315200" y="1905000"/>
            <a:ext cx="1447800" cy="1905000"/>
          </a:xfrm>
          <a:prstGeom prst="rect">
            <a:avLst/>
          </a:prstGeom>
          <a:ln>
            <a:noFill/>
          </a:ln>
          <a:effectLst>
            <a:outerShdw blurRad="190500" algn="tl" rotWithShape="0">
              <a:srgbClr val="000000">
                <a:alpha val="70000"/>
              </a:srgbClr>
            </a:outerShdw>
          </a:effectLst>
        </p:spPr>
      </p:pic>
      <p:pic>
        <p:nvPicPr>
          <p:cNvPr id="9" name="Рисунок 8" descr="Irade xanim.jpg"/>
          <p:cNvPicPr>
            <a:picLocks noChangeAspect="1"/>
          </p:cNvPicPr>
          <p:nvPr/>
        </p:nvPicPr>
        <p:blipFill>
          <a:blip r:embed="rId3" cstate="print"/>
          <a:srcRect l="12000" t="23810" r="18080" b="9938"/>
          <a:stretch>
            <a:fillRect/>
          </a:stretch>
        </p:blipFill>
        <p:spPr>
          <a:xfrm>
            <a:off x="5791200" y="3352800"/>
            <a:ext cx="1600200" cy="1524000"/>
          </a:xfrm>
          <a:prstGeom prst="rect">
            <a:avLst/>
          </a:prstGeom>
          <a:ln>
            <a:noFill/>
          </a:ln>
          <a:effectLst>
            <a:outerShdw blurRad="292100" dist="139700" dir="2700000" algn="tl" rotWithShape="0">
              <a:srgbClr val="333333">
                <a:alpha val="65000"/>
              </a:srgbClr>
            </a:outerShdw>
          </a:effectLst>
        </p:spPr>
      </p:pic>
      <p:pic>
        <p:nvPicPr>
          <p:cNvPr id="22530" name="Picture 15" descr="Описание: Niftali_Qocayev"/>
          <p:cNvPicPr>
            <a:picLocks noChangeAspect="1" noChangeArrowheads="1"/>
          </p:cNvPicPr>
          <p:nvPr/>
        </p:nvPicPr>
        <p:blipFill>
          <a:blip r:embed="rId4" cstate="print"/>
          <a:srcRect/>
          <a:stretch>
            <a:fillRect/>
          </a:stretch>
        </p:blipFill>
        <p:spPr bwMode="auto">
          <a:xfrm>
            <a:off x="4648200" y="4267200"/>
            <a:ext cx="1447800" cy="1828800"/>
          </a:xfrm>
          <a:prstGeom prst="rect">
            <a:avLst/>
          </a:prstGeom>
          <a:ln>
            <a:noFill/>
          </a:ln>
          <a:effectLst>
            <a:outerShdw blurRad="292100" dist="139700" dir="2700000" algn="tl" rotWithShape="0">
              <a:srgbClr val="333333">
                <a:alpha val="65000"/>
              </a:srgbClr>
            </a:outerShdw>
          </a:effectLst>
        </p:spPr>
      </p:pic>
      <p:sp>
        <p:nvSpPr>
          <p:cNvPr id="3" name="TextBox 2"/>
          <p:cNvSpPr txBox="1"/>
          <p:nvPr/>
        </p:nvSpPr>
        <p:spPr>
          <a:xfrm>
            <a:off x="3200400" y="609600"/>
            <a:ext cx="2664512" cy="707886"/>
          </a:xfrm>
          <a:prstGeom prst="rect">
            <a:avLst/>
          </a:prstGeom>
          <a:noFill/>
        </p:spPr>
        <p:txBody>
          <a:bodyPr wrap="none" rtlCol="0">
            <a:spAutoFit/>
          </a:bodyPr>
          <a:lstStyle/>
          <a:p>
            <a:r>
              <a:rPr lang="az-Latn-AZ" sz="4000" dirty="0" smtClean="0">
                <a:latin typeface="Times New Roman" pitchFamily="18" charset="0"/>
                <a:cs typeface="Times New Roman" pitchFamily="18" charset="0"/>
              </a:rPr>
              <a:t>Əməkdaşlar</a:t>
            </a:r>
            <a:endParaRPr lang="ru-RU" sz="4000" dirty="0">
              <a:latin typeface="Times New Roman" pitchFamily="18" charset="0"/>
              <a:cs typeface="Times New Roman" pitchFamily="18" charset="0"/>
            </a:endParaRPr>
          </a:p>
        </p:txBody>
      </p:sp>
      <p:sp>
        <p:nvSpPr>
          <p:cNvPr id="4" name="TextBox 3"/>
          <p:cNvSpPr txBox="1"/>
          <p:nvPr/>
        </p:nvSpPr>
        <p:spPr>
          <a:xfrm>
            <a:off x="2191967" y="1295400"/>
            <a:ext cx="4573688" cy="584775"/>
          </a:xfrm>
          <a:prstGeom prst="rect">
            <a:avLst/>
          </a:prstGeom>
          <a:noFill/>
        </p:spPr>
        <p:txBody>
          <a:bodyPr wrap="none" rtlCol="0">
            <a:spAutoFit/>
          </a:bodyPr>
          <a:lstStyle/>
          <a:p>
            <a:r>
              <a:rPr lang="az-Latn-AZ" sz="3200" b="1" i="1" u="sng" dirty="0" smtClean="0">
                <a:solidFill>
                  <a:schemeClr val="tx2"/>
                </a:solidFill>
                <a:latin typeface="Times New Roman" pitchFamily="18" charset="0"/>
                <a:cs typeface="Times New Roman" pitchFamily="18" charset="0"/>
              </a:rPr>
              <a:t>Professor-müəllim heyəti:</a:t>
            </a:r>
            <a:endParaRPr lang="ru-RU" sz="3200" b="1" i="1" u="sng" dirty="0" smtClean="0">
              <a:solidFill>
                <a:schemeClr val="tx2"/>
              </a:solidFill>
              <a:latin typeface="Times New Roman" pitchFamily="18" charset="0"/>
              <a:cs typeface="Times New Roman" pitchFamily="18" charset="0"/>
            </a:endParaRPr>
          </a:p>
        </p:txBody>
      </p:sp>
      <p:sp>
        <p:nvSpPr>
          <p:cNvPr id="6" name="Прямоугольник 5"/>
          <p:cNvSpPr/>
          <p:nvPr/>
        </p:nvSpPr>
        <p:spPr>
          <a:xfrm>
            <a:off x="152400" y="2133601"/>
            <a:ext cx="6934200" cy="646331"/>
          </a:xfrm>
          <a:prstGeom prst="rect">
            <a:avLst/>
          </a:prstGeom>
        </p:spPr>
        <p:txBody>
          <a:bodyPr wrap="square">
            <a:spAutoFit/>
          </a:bodyPr>
          <a:lstStyle/>
          <a:p>
            <a:pPr>
              <a:buFont typeface="Wingdings" pitchFamily="2" charset="2"/>
              <a:buChar char="Ø"/>
            </a:pPr>
            <a:r>
              <a:rPr lang="az-Latn-AZ" dirty="0" smtClean="0"/>
              <a:t> Qasımova Rəna Gümşüd qızı - f.r.e.d., professor, kafedra müdiri 			</a:t>
            </a:r>
          </a:p>
        </p:txBody>
      </p:sp>
      <p:pic>
        <p:nvPicPr>
          <p:cNvPr id="22531" name="Picture 5" descr="Описание: rasim"/>
          <p:cNvPicPr>
            <a:picLocks noChangeAspect="1" noChangeArrowheads="1"/>
          </p:cNvPicPr>
          <p:nvPr/>
        </p:nvPicPr>
        <p:blipFill>
          <a:blip r:embed="rId5" cstate="print"/>
          <a:srcRect/>
          <a:stretch>
            <a:fillRect/>
          </a:stretch>
        </p:blipFill>
        <p:spPr bwMode="auto">
          <a:xfrm>
            <a:off x="3276600" y="4953000"/>
            <a:ext cx="1447800" cy="1752600"/>
          </a:xfrm>
          <a:prstGeom prst="rect">
            <a:avLst/>
          </a:prstGeom>
          <a:ln>
            <a:noFill/>
          </a:ln>
          <a:effectLst>
            <a:outerShdw blurRad="292100" dist="139700" dir="2700000" algn="tl" rotWithShape="0">
              <a:srgbClr val="333333">
                <a:alpha val="65000"/>
              </a:srgbClr>
            </a:outerShdw>
          </a:effectLst>
        </p:spPr>
      </p:pic>
      <p:sp>
        <p:nvSpPr>
          <p:cNvPr id="13" name="TextBox 12"/>
          <p:cNvSpPr txBox="1"/>
          <p:nvPr/>
        </p:nvSpPr>
        <p:spPr>
          <a:xfrm>
            <a:off x="152401" y="2782669"/>
            <a:ext cx="7086599" cy="646331"/>
          </a:xfrm>
          <a:prstGeom prst="rect">
            <a:avLst/>
          </a:prstGeom>
          <a:noFill/>
        </p:spPr>
        <p:txBody>
          <a:bodyPr wrap="square" rtlCol="0">
            <a:spAutoFit/>
          </a:bodyPr>
          <a:lstStyle/>
          <a:p>
            <a:pPr>
              <a:buFont typeface="Wingdings" pitchFamily="2" charset="2"/>
              <a:buChar char="Ø"/>
            </a:pPr>
            <a:r>
              <a:rPr lang="az-Latn-AZ" dirty="0" smtClean="0"/>
              <a:t>Əliyeva İradə Nürəddin qızı – b.e.d., professor, </a:t>
            </a:r>
            <a:r>
              <a:rPr lang="en-US" dirty="0" err="1" smtClean="0">
                <a:latin typeface="Times New Roman" pitchFamily="18" charset="0"/>
                <a:cs typeface="Times New Roman" pitchFamily="18" charset="0"/>
              </a:rPr>
              <a:t>Tədrisin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təşkili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və</a:t>
            </a:r>
            <a:r>
              <a:rPr lang="en-US" dirty="0" smtClean="0">
                <a:latin typeface="Times New Roman" pitchFamily="18" charset="0"/>
                <a:cs typeface="Times New Roman" pitchFamily="18" charset="0"/>
              </a:rPr>
              <a:t> </a:t>
            </a:r>
            <a:r>
              <a:rPr lang="az-Latn-AZ"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təlim</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texnologiyaları</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üzrə</a:t>
            </a:r>
            <a:r>
              <a:rPr lang="az-Latn-AZ" dirty="0" smtClean="0">
                <a:latin typeface="Times New Roman" pitchFamily="18" charset="0"/>
                <a:cs typeface="Times New Roman" pitchFamily="18" charset="0"/>
              </a:rPr>
              <a:t> </a:t>
            </a:r>
            <a:r>
              <a:rPr lang="az-Latn-AZ" dirty="0" smtClean="0"/>
              <a:t>prorektor</a:t>
            </a:r>
            <a:endParaRPr lang="ru-RU" dirty="0" smtClean="0"/>
          </a:p>
        </p:txBody>
      </p:sp>
      <p:sp>
        <p:nvSpPr>
          <p:cNvPr id="14" name="Прямоугольник 13"/>
          <p:cNvSpPr/>
          <p:nvPr/>
        </p:nvSpPr>
        <p:spPr>
          <a:xfrm>
            <a:off x="152400" y="3440668"/>
            <a:ext cx="5334000" cy="369332"/>
          </a:xfrm>
          <a:prstGeom prst="rect">
            <a:avLst/>
          </a:prstGeom>
        </p:spPr>
        <p:txBody>
          <a:bodyPr wrap="square">
            <a:spAutoFit/>
          </a:bodyPr>
          <a:lstStyle/>
          <a:p>
            <a:pPr>
              <a:buFont typeface="Wingdings" pitchFamily="2" charset="2"/>
              <a:buChar char="Ø"/>
            </a:pPr>
            <a:r>
              <a:rPr lang="az-Latn-AZ" dirty="0" smtClean="0"/>
              <a:t>Qocayev Niftalı Mehralı oğlu - f.r.e.d., professor</a:t>
            </a:r>
            <a:endParaRPr lang="ru-RU" dirty="0" smtClean="0"/>
          </a:p>
        </p:txBody>
      </p:sp>
      <p:sp>
        <p:nvSpPr>
          <p:cNvPr id="15" name="Прямоугольник 14"/>
          <p:cNvSpPr/>
          <p:nvPr/>
        </p:nvSpPr>
        <p:spPr>
          <a:xfrm>
            <a:off x="152400" y="3897868"/>
            <a:ext cx="5257800" cy="369332"/>
          </a:xfrm>
          <a:prstGeom prst="rect">
            <a:avLst/>
          </a:prstGeom>
        </p:spPr>
        <p:txBody>
          <a:bodyPr wrap="square">
            <a:spAutoFit/>
          </a:bodyPr>
          <a:lstStyle/>
          <a:p>
            <a:pPr>
              <a:buFont typeface="Wingdings" pitchFamily="2" charset="2"/>
              <a:buChar char="Ø"/>
            </a:pPr>
            <a:r>
              <a:rPr lang="az-Latn-AZ" dirty="0" smtClean="0"/>
              <a:t>Məmmədov Rasim Qara oğlu - f.r.e.d., professor </a:t>
            </a:r>
            <a:endParaRPr lang="ru-RU"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2" presetClass="entr" presetSubtype="1" fill="hold" nodeType="after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up)">
                                      <p:cBhvr>
                                        <p:cTn id="12" dur="2000"/>
                                        <p:tgtEl>
                                          <p:spTgt spid="12"/>
                                        </p:tgtEl>
                                      </p:cBhvr>
                                    </p:animEffect>
                                  </p:childTnLst>
                                </p:cTn>
                              </p:par>
                            </p:childTnLst>
                          </p:cTn>
                        </p:par>
                        <p:par>
                          <p:cTn id="13" fill="hold">
                            <p:stCondLst>
                              <p:cond delay="3000"/>
                            </p:stCondLst>
                            <p:childTnLst>
                              <p:par>
                                <p:cTn id="14" presetID="2" presetClass="entr" presetSubtype="4" fill="hold" grpId="0" nodeType="afterEffect">
                                  <p:stCondLst>
                                    <p:cond delay="0"/>
                                  </p:stCondLst>
                                  <p:childTnLst>
                                    <p:set>
                                      <p:cBhvr>
                                        <p:cTn id="15" dur="1" fill="hold">
                                          <p:stCondLst>
                                            <p:cond delay="0"/>
                                          </p:stCondLst>
                                        </p:cTn>
                                        <p:tgtEl>
                                          <p:spTgt spid="13">
                                            <p:txEl>
                                              <p:pRg st="0" end="0"/>
                                            </p:txEl>
                                          </p:spTgt>
                                        </p:tgtEl>
                                        <p:attrNameLst>
                                          <p:attrName>style.visibility</p:attrName>
                                        </p:attrNameLst>
                                      </p:cBhvr>
                                      <p:to>
                                        <p:strVal val="visible"/>
                                      </p:to>
                                    </p:set>
                                    <p:anim calcmode="lin" valueType="num">
                                      <p:cBhvr additive="base">
                                        <p:cTn id="16" dur="1000" fill="hold"/>
                                        <p:tgtEl>
                                          <p:spTgt spid="13">
                                            <p:txEl>
                                              <p:pRg st="0" end="0"/>
                                            </p:txEl>
                                          </p:spTgt>
                                        </p:tgtEl>
                                        <p:attrNameLst>
                                          <p:attrName>ppt_x</p:attrName>
                                        </p:attrNameLst>
                                      </p:cBhvr>
                                      <p:tavLst>
                                        <p:tav tm="0">
                                          <p:val>
                                            <p:strVal val="#ppt_x"/>
                                          </p:val>
                                        </p:tav>
                                        <p:tav tm="100000">
                                          <p:val>
                                            <p:strVal val="#ppt_x"/>
                                          </p:val>
                                        </p:tav>
                                      </p:tavLst>
                                    </p:anim>
                                    <p:anim calcmode="lin" valueType="num">
                                      <p:cBhvr additive="base">
                                        <p:cTn id="17" dur="1000" fill="hold"/>
                                        <p:tgtEl>
                                          <p:spTgt spid="13">
                                            <p:txEl>
                                              <p:pRg st="0" end="0"/>
                                            </p:txEl>
                                          </p:spTgt>
                                        </p:tgtEl>
                                        <p:attrNameLst>
                                          <p:attrName>ppt_y</p:attrName>
                                        </p:attrNameLst>
                                      </p:cBhvr>
                                      <p:tavLst>
                                        <p:tav tm="0">
                                          <p:val>
                                            <p:strVal val="1+#ppt_h/2"/>
                                          </p:val>
                                        </p:tav>
                                        <p:tav tm="100000">
                                          <p:val>
                                            <p:strVal val="#ppt_y"/>
                                          </p:val>
                                        </p:tav>
                                      </p:tavLst>
                                    </p:anim>
                                  </p:childTnLst>
                                </p:cTn>
                              </p:par>
                            </p:childTnLst>
                          </p:cTn>
                        </p:par>
                        <p:par>
                          <p:cTn id="18" fill="hold">
                            <p:stCondLst>
                              <p:cond delay="4000"/>
                            </p:stCondLst>
                            <p:childTnLst>
                              <p:par>
                                <p:cTn id="19" presetID="22" presetClass="entr" presetSubtype="1" fill="hold"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up)">
                                      <p:cBhvr>
                                        <p:cTn id="21" dur="2000"/>
                                        <p:tgtEl>
                                          <p:spTgt spid="9"/>
                                        </p:tgtEl>
                                      </p:cBhvr>
                                    </p:animEffect>
                                  </p:childTnLst>
                                </p:cTn>
                              </p:par>
                            </p:childTnLst>
                          </p:cTn>
                        </p:par>
                        <p:par>
                          <p:cTn id="22" fill="hold">
                            <p:stCondLst>
                              <p:cond delay="6000"/>
                            </p:stCondLst>
                            <p:childTnLst>
                              <p:par>
                                <p:cTn id="23" presetID="2" presetClass="entr" presetSubtype="4" fill="hold" grpId="0" nodeType="afterEffect">
                                  <p:stCondLst>
                                    <p:cond delay="0"/>
                                  </p:stCondLst>
                                  <p:childTnLst>
                                    <p:set>
                                      <p:cBhvr>
                                        <p:cTn id="24" dur="1" fill="hold">
                                          <p:stCondLst>
                                            <p:cond delay="0"/>
                                          </p:stCondLst>
                                        </p:cTn>
                                        <p:tgtEl>
                                          <p:spTgt spid="14">
                                            <p:txEl>
                                              <p:pRg st="0" end="0"/>
                                            </p:txEl>
                                          </p:spTgt>
                                        </p:tgtEl>
                                        <p:attrNameLst>
                                          <p:attrName>style.visibility</p:attrName>
                                        </p:attrNameLst>
                                      </p:cBhvr>
                                      <p:to>
                                        <p:strVal val="visible"/>
                                      </p:to>
                                    </p:set>
                                    <p:anim calcmode="lin" valueType="num">
                                      <p:cBhvr additive="base">
                                        <p:cTn id="25" dur="10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26" dur="10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par>
                          <p:cTn id="27" fill="hold">
                            <p:stCondLst>
                              <p:cond delay="7000"/>
                            </p:stCondLst>
                            <p:childTnLst>
                              <p:par>
                                <p:cTn id="28" presetID="22" presetClass="entr" presetSubtype="1" fill="hold" nodeType="afterEffect">
                                  <p:stCondLst>
                                    <p:cond delay="0"/>
                                  </p:stCondLst>
                                  <p:childTnLst>
                                    <p:set>
                                      <p:cBhvr>
                                        <p:cTn id="29" dur="1" fill="hold">
                                          <p:stCondLst>
                                            <p:cond delay="0"/>
                                          </p:stCondLst>
                                        </p:cTn>
                                        <p:tgtEl>
                                          <p:spTgt spid="22530"/>
                                        </p:tgtEl>
                                        <p:attrNameLst>
                                          <p:attrName>style.visibility</p:attrName>
                                        </p:attrNameLst>
                                      </p:cBhvr>
                                      <p:to>
                                        <p:strVal val="visible"/>
                                      </p:to>
                                    </p:set>
                                    <p:animEffect transition="in" filter="wipe(up)">
                                      <p:cBhvr>
                                        <p:cTn id="30" dur="2000"/>
                                        <p:tgtEl>
                                          <p:spTgt spid="22530"/>
                                        </p:tgtEl>
                                      </p:cBhvr>
                                    </p:animEffect>
                                  </p:childTnLst>
                                </p:cTn>
                              </p:par>
                            </p:childTnLst>
                          </p:cTn>
                        </p:par>
                        <p:par>
                          <p:cTn id="31" fill="hold">
                            <p:stCondLst>
                              <p:cond delay="9000"/>
                            </p:stCondLst>
                            <p:childTnLst>
                              <p:par>
                                <p:cTn id="32" presetID="2" presetClass="entr" presetSubtype="4" fill="hold" grpId="0" nodeType="afterEffect">
                                  <p:stCondLst>
                                    <p:cond delay="0"/>
                                  </p:stCondLst>
                                  <p:childTnLst>
                                    <p:set>
                                      <p:cBhvr>
                                        <p:cTn id="33" dur="1" fill="hold">
                                          <p:stCondLst>
                                            <p:cond delay="0"/>
                                          </p:stCondLst>
                                        </p:cTn>
                                        <p:tgtEl>
                                          <p:spTgt spid="15">
                                            <p:txEl>
                                              <p:pRg st="0" end="0"/>
                                            </p:txEl>
                                          </p:spTgt>
                                        </p:tgtEl>
                                        <p:attrNameLst>
                                          <p:attrName>style.visibility</p:attrName>
                                        </p:attrNameLst>
                                      </p:cBhvr>
                                      <p:to>
                                        <p:strVal val="visible"/>
                                      </p:to>
                                    </p:set>
                                    <p:anim calcmode="lin" valueType="num">
                                      <p:cBhvr additive="base">
                                        <p:cTn id="34" dur="1000" fill="hold"/>
                                        <p:tgtEl>
                                          <p:spTgt spid="15">
                                            <p:txEl>
                                              <p:pRg st="0" end="0"/>
                                            </p:txEl>
                                          </p:spTgt>
                                        </p:tgtEl>
                                        <p:attrNameLst>
                                          <p:attrName>ppt_x</p:attrName>
                                        </p:attrNameLst>
                                      </p:cBhvr>
                                      <p:tavLst>
                                        <p:tav tm="0">
                                          <p:val>
                                            <p:strVal val="#ppt_x"/>
                                          </p:val>
                                        </p:tav>
                                        <p:tav tm="100000">
                                          <p:val>
                                            <p:strVal val="#ppt_x"/>
                                          </p:val>
                                        </p:tav>
                                      </p:tavLst>
                                    </p:anim>
                                    <p:anim calcmode="lin" valueType="num">
                                      <p:cBhvr additive="base">
                                        <p:cTn id="35" dur="1000" fill="hold"/>
                                        <p:tgtEl>
                                          <p:spTgt spid="15">
                                            <p:txEl>
                                              <p:pRg st="0" end="0"/>
                                            </p:txEl>
                                          </p:spTgt>
                                        </p:tgtEl>
                                        <p:attrNameLst>
                                          <p:attrName>ppt_y</p:attrName>
                                        </p:attrNameLst>
                                      </p:cBhvr>
                                      <p:tavLst>
                                        <p:tav tm="0">
                                          <p:val>
                                            <p:strVal val="1+#ppt_h/2"/>
                                          </p:val>
                                        </p:tav>
                                        <p:tav tm="100000">
                                          <p:val>
                                            <p:strVal val="#ppt_y"/>
                                          </p:val>
                                        </p:tav>
                                      </p:tavLst>
                                    </p:anim>
                                  </p:childTnLst>
                                </p:cTn>
                              </p:par>
                            </p:childTnLst>
                          </p:cTn>
                        </p:par>
                        <p:par>
                          <p:cTn id="36" fill="hold">
                            <p:stCondLst>
                              <p:cond delay="10000"/>
                            </p:stCondLst>
                            <p:childTnLst>
                              <p:par>
                                <p:cTn id="37" presetID="22" presetClass="entr" presetSubtype="1" fill="hold" nodeType="afterEffect">
                                  <p:stCondLst>
                                    <p:cond delay="0"/>
                                  </p:stCondLst>
                                  <p:childTnLst>
                                    <p:set>
                                      <p:cBhvr>
                                        <p:cTn id="38" dur="1" fill="hold">
                                          <p:stCondLst>
                                            <p:cond delay="0"/>
                                          </p:stCondLst>
                                        </p:cTn>
                                        <p:tgtEl>
                                          <p:spTgt spid="22531"/>
                                        </p:tgtEl>
                                        <p:attrNameLst>
                                          <p:attrName>style.visibility</p:attrName>
                                        </p:attrNameLst>
                                      </p:cBhvr>
                                      <p:to>
                                        <p:strVal val="visible"/>
                                      </p:to>
                                    </p:set>
                                    <p:animEffect transition="in" filter="wipe(up)">
                                      <p:cBhvr>
                                        <p:cTn id="39" dur="2000"/>
                                        <p:tgtEl>
                                          <p:spTgt spid="225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13" grpId="0" build="p"/>
      <p:bldP spid="14" grpId="0" build="p"/>
      <p:bldP spid="15"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04800" y="3468469"/>
            <a:ext cx="1828800" cy="461665"/>
          </a:xfrm>
          <a:prstGeom prst="rect">
            <a:avLst/>
          </a:prstGeom>
        </p:spPr>
        <p:txBody>
          <a:bodyPr wrap="square">
            <a:spAutoFit/>
          </a:bodyPr>
          <a:lstStyle/>
          <a:p>
            <a:pPr algn="ctr"/>
            <a:r>
              <a:rPr lang="az-Latn-AZ" sz="1200" dirty="0" smtClean="0">
                <a:latin typeface="Times New Roman" pitchFamily="18" charset="0"/>
                <a:cs typeface="Times New Roman" pitchFamily="18" charset="0"/>
              </a:rPr>
              <a:t>Useynova Saida Mahmud qızı - f.r.e.n., dosent</a:t>
            </a:r>
            <a:endParaRPr lang="ru-RU" sz="1200" dirty="0">
              <a:latin typeface="Times New Roman" pitchFamily="18" charset="0"/>
              <a:cs typeface="Times New Roman" pitchFamily="18" charset="0"/>
            </a:endParaRPr>
          </a:p>
        </p:txBody>
      </p:sp>
      <p:sp>
        <p:nvSpPr>
          <p:cNvPr id="3" name="TextBox 2"/>
          <p:cNvSpPr txBox="1"/>
          <p:nvPr/>
        </p:nvSpPr>
        <p:spPr>
          <a:xfrm>
            <a:off x="3200400" y="609600"/>
            <a:ext cx="2664512" cy="707886"/>
          </a:xfrm>
          <a:prstGeom prst="rect">
            <a:avLst/>
          </a:prstGeom>
          <a:noFill/>
        </p:spPr>
        <p:txBody>
          <a:bodyPr wrap="none" rtlCol="0">
            <a:spAutoFit/>
          </a:bodyPr>
          <a:lstStyle/>
          <a:p>
            <a:r>
              <a:rPr lang="az-Latn-AZ" sz="4000" dirty="0" smtClean="0">
                <a:latin typeface="Times New Roman" pitchFamily="18" charset="0"/>
                <a:cs typeface="Times New Roman" pitchFamily="18" charset="0"/>
              </a:rPr>
              <a:t>Əməkdaşlar</a:t>
            </a:r>
            <a:endParaRPr lang="ru-RU" sz="4000" dirty="0">
              <a:latin typeface="Times New Roman" pitchFamily="18" charset="0"/>
              <a:cs typeface="Times New Roman" pitchFamily="18" charset="0"/>
            </a:endParaRPr>
          </a:p>
        </p:txBody>
      </p:sp>
      <p:sp>
        <p:nvSpPr>
          <p:cNvPr id="4" name="TextBox 3"/>
          <p:cNvSpPr txBox="1"/>
          <p:nvPr/>
        </p:nvSpPr>
        <p:spPr>
          <a:xfrm>
            <a:off x="2191967" y="1219200"/>
            <a:ext cx="4573688" cy="584775"/>
          </a:xfrm>
          <a:prstGeom prst="rect">
            <a:avLst/>
          </a:prstGeom>
          <a:noFill/>
        </p:spPr>
        <p:txBody>
          <a:bodyPr wrap="none" rtlCol="0">
            <a:spAutoFit/>
          </a:bodyPr>
          <a:lstStyle/>
          <a:p>
            <a:r>
              <a:rPr lang="az-Latn-AZ" sz="3200" b="1" i="1" u="sng" dirty="0" smtClean="0">
                <a:solidFill>
                  <a:schemeClr val="tx2"/>
                </a:solidFill>
                <a:latin typeface="Times New Roman" pitchFamily="18" charset="0"/>
                <a:cs typeface="Times New Roman" pitchFamily="18" charset="0"/>
              </a:rPr>
              <a:t>Professor-müəllim heyəti:</a:t>
            </a:r>
            <a:endParaRPr lang="ru-RU" sz="3200" b="1" i="1" u="sng" dirty="0" smtClean="0">
              <a:solidFill>
                <a:schemeClr val="tx2"/>
              </a:solidFill>
              <a:latin typeface="Times New Roman" pitchFamily="18" charset="0"/>
              <a:cs typeface="Times New Roman" pitchFamily="18" charset="0"/>
            </a:endParaRPr>
          </a:p>
        </p:txBody>
      </p:sp>
      <p:pic>
        <p:nvPicPr>
          <p:cNvPr id="5" name="Рисунок 4" descr="usm.jpg"/>
          <p:cNvPicPr>
            <a:picLocks noChangeAspect="1"/>
          </p:cNvPicPr>
          <p:nvPr/>
        </p:nvPicPr>
        <p:blipFill>
          <a:blip r:embed="rId2" cstate="print"/>
          <a:stretch>
            <a:fillRect/>
          </a:stretch>
        </p:blipFill>
        <p:spPr>
          <a:xfrm>
            <a:off x="533400" y="1828800"/>
            <a:ext cx="1371600" cy="1600200"/>
          </a:xfrm>
          <a:prstGeom prst="rect">
            <a:avLst/>
          </a:prstGeom>
          <a:noFill/>
          <a:ln>
            <a:solidFill>
              <a:schemeClr val="tx1"/>
            </a:solidFill>
          </a:ln>
        </p:spPr>
      </p:pic>
      <p:sp>
        <p:nvSpPr>
          <p:cNvPr id="6" name="Прямоугольник 5"/>
          <p:cNvSpPr/>
          <p:nvPr/>
        </p:nvSpPr>
        <p:spPr>
          <a:xfrm>
            <a:off x="5023378" y="3581400"/>
            <a:ext cx="1453622" cy="461665"/>
          </a:xfrm>
          <a:prstGeom prst="rect">
            <a:avLst/>
          </a:prstGeom>
        </p:spPr>
        <p:txBody>
          <a:bodyPr wrap="square">
            <a:spAutoFit/>
          </a:bodyPr>
          <a:lstStyle/>
          <a:p>
            <a:r>
              <a:rPr lang="az-Latn-AZ" sz="1200" dirty="0" smtClean="0">
                <a:latin typeface="Times New Roman" pitchFamily="18" charset="0"/>
                <a:cs typeface="Times New Roman" pitchFamily="18" charset="0"/>
              </a:rPr>
              <a:t>Əliyev Rəşid Eyyub oğlu - f.r.e.n., dosent</a:t>
            </a:r>
            <a:endParaRPr lang="ru-RU" sz="1200" dirty="0" smtClean="0">
              <a:latin typeface="Times New Roman" pitchFamily="18" charset="0"/>
              <a:cs typeface="Times New Roman" pitchFamily="18" charset="0"/>
            </a:endParaRPr>
          </a:p>
        </p:txBody>
      </p:sp>
      <p:pic>
        <p:nvPicPr>
          <p:cNvPr id="7" name="Рисунок 6" descr="are.jpg"/>
          <p:cNvPicPr>
            <a:picLocks noChangeAspect="1"/>
          </p:cNvPicPr>
          <p:nvPr/>
        </p:nvPicPr>
        <p:blipFill>
          <a:blip r:embed="rId3" cstate="print"/>
          <a:srcRect l="8549" r="8549" b="23222"/>
          <a:stretch>
            <a:fillRect/>
          </a:stretch>
        </p:blipFill>
        <p:spPr>
          <a:xfrm>
            <a:off x="5029200" y="1828800"/>
            <a:ext cx="1371600" cy="1752600"/>
          </a:xfrm>
          <a:prstGeom prst="rect">
            <a:avLst/>
          </a:prstGeom>
          <a:ln>
            <a:solidFill>
              <a:schemeClr val="tx1"/>
            </a:solidFill>
          </a:ln>
        </p:spPr>
      </p:pic>
      <p:sp>
        <p:nvSpPr>
          <p:cNvPr id="8" name="Прямоугольник 7"/>
          <p:cNvSpPr/>
          <p:nvPr/>
        </p:nvSpPr>
        <p:spPr>
          <a:xfrm>
            <a:off x="6096000" y="6172200"/>
            <a:ext cx="1600200" cy="461665"/>
          </a:xfrm>
          <a:prstGeom prst="rect">
            <a:avLst/>
          </a:prstGeom>
        </p:spPr>
        <p:txBody>
          <a:bodyPr wrap="square">
            <a:spAutoFit/>
          </a:bodyPr>
          <a:lstStyle/>
          <a:p>
            <a:r>
              <a:rPr lang="az-Latn-AZ" sz="1200" dirty="0" smtClean="0">
                <a:latin typeface="Times New Roman" pitchFamily="18" charset="0"/>
                <a:cs typeface="Times New Roman" pitchFamily="18" charset="0"/>
              </a:rPr>
              <a:t>Əliyev Ehtiram Zeyni oğlu - f.r.e.n., dosent</a:t>
            </a:r>
            <a:endParaRPr lang="ru-RU" sz="1200" dirty="0" smtClean="0">
              <a:latin typeface="Times New Roman" pitchFamily="18" charset="0"/>
              <a:cs typeface="Times New Roman" pitchFamily="18" charset="0"/>
            </a:endParaRPr>
          </a:p>
        </p:txBody>
      </p:sp>
      <p:pic>
        <p:nvPicPr>
          <p:cNvPr id="9" name="Рисунок 8" descr="aez.jpg"/>
          <p:cNvPicPr>
            <a:picLocks noChangeAspect="1"/>
          </p:cNvPicPr>
          <p:nvPr/>
        </p:nvPicPr>
        <p:blipFill>
          <a:blip r:embed="rId4" cstate="print"/>
          <a:srcRect r="6250" b="12618"/>
          <a:stretch>
            <a:fillRect/>
          </a:stretch>
        </p:blipFill>
        <p:spPr>
          <a:xfrm>
            <a:off x="6172200" y="4419600"/>
            <a:ext cx="1371600" cy="1717040"/>
          </a:xfrm>
          <a:prstGeom prst="rect">
            <a:avLst/>
          </a:prstGeom>
          <a:ln>
            <a:solidFill>
              <a:schemeClr val="tx1"/>
            </a:solidFill>
          </a:ln>
        </p:spPr>
      </p:pic>
      <p:sp>
        <p:nvSpPr>
          <p:cNvPr id="10" name="Прямоугольник 9"/>
          <p:cNvSpPr/>
          <p:nvPr/>
        </p:nvSpPr>
        <p:spPr>
          <a:xfrm>
            <a:off x="7239000" y="3657600"/>
            <a:ext cx="1524000" cy="461665"/>
          </a:xfrm>
          <a:prstGeom prst="rect">
            <a:avLst/>
          </a:prstGeom>
        </p:spPr>
        <p:txBody>
          <a:bodyPr wrap="square">
            <a:spAutoFit/>
          </a:bodyPr>
          <a:lstStyle/>
          <a:p>
            <a:pPr algn="ctr"/>
            <a:r>
              <a:rPr lang="az-Latn-AZ" sz="1200" dirty="0" smtClean="0">
                <a:latin typeface="Times New Roman" pitchFamily="18" charset="0"/>
                <a:cs typeface="Times New Roman" pitchFamily="18" charset="0"/>
              </a:rPr>
              <a:t>Hacıyeva Lala Sabir - qızı - f.r.e.n., dosent</a:t>
            </a:r>
            <a:endParaRPr lang="ru-RU" sz="1200" dirty="0">
              <a:latin typeface="Times New Roman" pitchFamily="18" charset="0"/>
              <a:cs typeface="Times New Roman" pitchFamily="18" charset="0"/>
            </a:endParaRPr>
          </a:p>
        </p:txBody>
      </p:sp>
      <p:pic>
        <p:nvPicPr>
          <p:cNvPr id="11" name="Рисунок 10" descr="hacievals.jpg"/>
          <p:cNvPicPr>
            <a:picLocks noChangeAspect="1"/>
          </p:cNvPicPr>
          <p:nvPr/>
        </p:nvPicPr>
        <p:blipFill>
          <a:blip r:embed="rId5" cstate="print"/>
          <a:stretch>
            <a:fillRect/>
          </a:stretch>
        </p:blipFill>
        <p:spPr>
          <a:xfrm>
            <a:off x="7315200" y="1828800"/>
            <a:ext cx="1371600" cy="1828800"/>
          </a:xfrm>
          <a:prstGeom prst="rect">
            <a:avLst/>
          </a:prstGeom>
          <a:ln>
            <a:solidFill>
              <a:schemeClr val="tx1"/>
            </a:solidFill>
          </a:ln>
        </p:spPr>
      </p:pic>
      <p:pic>
        <p:nvPicPr>
          <p:cNvPr id="12" name="Рисунок 11" descr="agc.jpg"/>
          <p:cNvPicPr>
            <a:picLocks noChangeAspect="1"/>
          </p:cNvPicPr>
          <p:nvPr/>
        </p:nvPicPr>
        <p:blipFill>
          <a:blip r:embed="rId6" cstate="print"/>
          <a:srcRect l="6250" t="9124" r="6250" b="4197"/>
          <a:stretch>
            <a:fillRect/>
          </a:stretch>
        </p:blipFill>
        <p:spPr>
          <a:xfrm>
            <a:off x="1295400" y="4267200"/>
            <a:ext cx="1371600" cy="1828800"/>
          </a:xfrm>
          <a:prstGeom prst="rect">
            <a:avLst/>
          </a:prstGeom>
          <a:ln>
            <a:solidFill>
              <a:schemeClr val="tx1"/>
            </a:solidFill>
          </a:ln>
        </p:spPr>
      </p:pic>
      <p:pic>
        <p:nvPicPr>
          <p:cNvPr id="13" name="Рисунок 12" descr="pbg.jpg"/>
          <p:cNvPicPr>
            <a:picLocks noChangeAspect="1"/>
          </p:cNvPicPr>
          <p:nvPr/>
        </p:nvPicPr>
        <p:blipFill>
          <a:blip r:embed="rId7" cstate="print"/>
          <a:stretch>
            <a:fillRect/>
          </a:stretch>
        </p:blipFill>
        <p:spPr>
          <a:xfrm>
            <a:off x="3962400" y="4343400"/>
            <a:ext cx="1371600" cy="1752600"/>
          </a:xfrm>
          <a:prstGeom prst="rect">
            <a:avLst/>
          </a:prstGeom>
          <a:ln>
            <a:solidFill>
              <a:schemeClr val="tx1"/>
            </a:solidFill>
          </a:ln>
        </p:spPr>
      </p:pic>
      <p:pic>
        <p:nvPicPr>
          <p:cNvPr id="14" name="Рисунок 13" descr="hzi.jpg"/>
          <p:cNvPicPr>
            <a:picLocks noChangeAspect="1"/>
          </p:cNvPicPr>
          <p:nvPr/>
        </p:nvPicPr>
        <p:blipFill>
          <a:blip r:embed="rId8" cstate="print"/>
          <a:srcRect l="5555" b="6361"/>
          <a:stretch>
            <a:fillRect/>
          </a:stretch>
        </p:blipFill>
        <p:spPr>
          <a:xfrm>
            <a:off x="2819400" y="1828800"/>
            <a:ext cx="1295400" cy="1676400"/>
          </a:xfrm>
          <a:prstGeom prst="rect">
            <a:avLst/>
          </a:prstGeom>
          <a:ln>
            <a:solidFill>
              <a:schemeClr val="tx1"/>
            </a:solidFill>
          </a:ln>
        </p:spPr>
      </p:pic>
      <p:sp>
        <p:nvSpPr>
          <p:cNvPr id="15" name="Прямоугольник 14"/>
          <p:cNvSpPr/>
          <p:nvPr/>
        </p:nvSpPr>
        <p:spPr>
          <a:xfrm>
            <a:off x="3657600" y="6172200"/>
            <a:ext cx="1905000" cy="461665"/>
          </a:xfrm>
          <a:prstGeom prst="rect">
            <a:avLst/>
          </a:prstGeom>
        </p:spPr>
        <p:txBody>
          <a:bodyPr wrap="square">
            <a:spAutoFit/>
          </a:bodyPr>
          <a:lstStyle/>
          <a:p>
            <a:pPr algn="ctr"/>
            <a:r>
              <a:rPr lang="az-Latn-AZ" sz="1200" dirty="0" smtClean="0">
                <a:latin typeface="Times New Roman" pitchFamily="18" charset="0"/>
                <a:cs typeface="Times New Roman" pitchFamily="18" charset="0"/>
              </a:rPr>
              <a:t>Paşayev Bəxtiyar Gülmalı oğlu – f.r.e.n., dosent</a:t>
            </a:r>
            <a:endParaRPr lang="ru-RU" sz="1200" dirty="0">
              <a:latin typeface="Times New Roman" pitchFamily="18" charset="0"/>
              <a:cs typeface="Times New Roman" pitchFamily="18" charset="0"/>
            </a:endParaRPr>
          </a:p>
        </p:txBody>
      </p:sp>
      <p:sp>
        <p:nvSpPr>
          <p:cNvPr id="16" name="Прямоугольник 15"/>
          <p:cNvSpPr/>
          <p:nvPr/>
        </p:nvSpPr>
        <p:spPr>
          <a:xfrm>
            <a:off x="914400" y="6172200"/>
            <a:ext cx="2133600" cy="461665"/>
          </a:xfrm>
          <a:prstGeom prst="rect">
            <a:avLst/>
          </a:prstGeom>
        </p:spPr>
        <p:txBody>
          <a:bodyPr wrap="square">
            <a:spAutoFit/>
          </a:bodyPr>
          <a:lstStyle/>
          <a:p>
            <a:pPr algn="ctr"/>
            <a:r>
              <a:rPr lang="az-Latn-AZ" sz="1200" dirty="0" smtClean="0">
                <a:latin typeface="Times New Roman" pitchFamily="18" charset="0"/>
                <a:cs typeface="Times New Roman" pitchFamily="18" charset="0"/>
              </a:rPr>
              <a:t>Abbasova Gültəkin Cümşüd qızı - f.r.e.n., dosent</a:t>
            </a:r>
            <a:endParaRPr lang="ru-RU" sz="1200" dirty="0">
              <a:latin typeface="Times New Roman" pitchFamily="18" charset="0"/>
              <a:cs typeface="Times New Roman" pitchFamily="18" charset="0"/>
            </a:endParaRPr>
          </a:p>
        </p:txBody>
      </p:sp>
      <p:sp>
        <p:nvSpPr>
          <p:cNvPr id="17" name="Прямоугольник 16"/>
          <p:cNvSpPr/>
          <p:nvPr/>
        </p:nvSpPr>
        <p:spPr>
          <a:xfrm>
            <a:off x="2667000" y="3581400"/>
            <a:ext cx="1600200" cy="461665"/>
          </a:xfrm>
          <a:prstGeom prst="rect">
            <a:avLst/>
          </a:prstGeom>
        </p:spPr>
        <p:txBody>
          <a:bodyPr wrap="square">
            <a:spAutoFit/>
          </a:bodyPr>
          <a:lstStyle/>
          <a:p>
            <a:pPr algn="ctr"/>
            <a:r>
              <a:rPr lang="az-Latn-AZ" sz="1200" dirty="0" smtClean="0">
                <a:latin typeface="Times New Roman" pitchFamily="18" charset="0"/>
                <a:cs typeface="Times New Roman" pitchFamily="18" charset="0"/>
              </a:rPr>
              <a:t>Hacıyev Zahid İsmayıl oğlu - f.r.e.n., dosent</a:t>
            </a:r>
            <a:endParaRPr lang="ru-RU" sz="12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xEl>
                                              <p:pRg st="0" end="0"/>
                                            </p:txEl>
                                          </p:spTgt>
                                        </p:tgtEl>
                                        <p:attrNameLst>
                                          <p:attrName>style.visibility</p:attrName>
                                        </p:attrNameLst>
                                      </p:cBhvr>
                                      <p:to>
                                        <p:strVal val="visible"/>
                                      </p:to>
                                    </p:set>
                                    <p:animEffect transition="in" filter="fade">
                                      <p:cBhvr>
                                        <p:cTn id="10" dur="1000"/>
                                        <p:tgtEl>
                                          <p:spTgt spid="2">
                                            <p:txEl>
                                              <p:pRg st="0" end="0"/>
                                            </p:txEl>
                                          </p:spTgt>
                                        </p:tgtEl>
                                      </p:cBhvr>
                                    </p:animEffect>
                                  </p:childTnLst>
                                </p:cTn>
                              </p:par>
                            </p:childTnLst>
                          </p:cTn>
                        </p:par>
                        <p:par>
                          <p:cTn id="11" fill="hold">
                            <p:stCondLst>
                              <p:cond delay="1000"/>
                            </p:stCondLst>
                            <p:childTnLst>
                              <p:par>
                                <p:cTn id="12" presetID="10" presetClass="entr" presetSubtype="0" fill="hold" nodeType="after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1000"/>
                                        <p:tgtEl>
                                          <p:spTgt spid="14"/>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7">
                                            <p:txEl>
                                              <p:pRg st="0" end="0"/>
                                            </p:txEl>
                                          </p:spTgt>
                                        </p:tgtEl>
                                        <p:attrNameLst>
                                          <p:attrName>style.visibility</p:attrName>
                                        </p:attrNameLst>
                                      </p:cBhvr>
                                      <p:to>
                                        <p:strVal val="visible"/>
                                      </p:to>
                                    </p:set>
                                    <p:animEffect transition="in" filter="fade">
                                      <p:cBhvr>
                                        <p:cTn id="17" dur="1000"/>
                                        <p:tgtEl>
                                          <p:spTgt spid="17">
                                            <p:txEl>
                                              <p:pRg st="0" end="0"/>
                                            </p:txEl>
                                          </p:spTgt>
                                        </p:tgtEl>
                                      </p:cBhvr>
                                    </p:animEffect>
                                  </p:childTnLst>
                                </p:cTn>
                              </p:par>
                            </p:childTnLst>
                          </p:cTn>
                        </p:par>
                        <p:par>
                          <p:cTn id="18" fill="hold">
                            <p:stCondLst>
                              <p:cond delay="2000"/>
                            </p:stCondLst>
                            <p:childTnLst>
                              <p:par>
                                <p:cTn id="19" presetID="10" presetClass="entr" presetSubtype="0"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6">
                                            <p:txEl>
                                              <p:pRg st="0" end="0"/>
                                            </p:txEl>
                                          </p:spTgt>
                                        </p:tgtEl>
                                        <p:attrNameLst>
                                          <p:attrName>style.visibility</p:attrName>
                                        </p:attrNameLst>
                                      </p:cBhvr>
                                      <p:to>
                                        <p:strVal val="visible"/>
                                      </p:to>
                                    </p:set>
                                    <p:animEffect transition="in" filter="fade">
                                      <p:cBhvr>
                                        <p:cTn id="24" dur="1000"/>
                                        <p:tgtEl>
                                          <p:spTgt spid="6">
                                            <p:txEl>
                                              <p:pRg st="0" end="0"/>
                                            </p:txEl>
                                          </p:spTgt>
                                        </p:tgtEl>
                                      </p:cBhvr>
                                    </p:animEffect>
                                  </p:childTnLst>
                                </p:cTn>
                              </p:par>
                            </p:childTnLst>
                          </p:cTn>
                        </p:par>
                        <p:par>
                          <p:cTn id="25" fill="hold">
                            <p:stCondLst>
                              <p:cond delay="3000"/>
                            </p:stCondLst>
                            <p:childTnLst>
                              <p:par>
                                <p:cTn id="26" presetID="10" presetClass="entr" presetSubtype="0" fill="hold"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1000"/>
                                        <p:tgtEl>
                                          <p:spTgt spid="11"/>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0">
                                            <p:txEl>
                                              <p:pRg st="0" end="0"/>
                                            </p:txEl>
                                          </p:spTgt>
                                        </p:tgtEl>
                                        <p:attrNameLst>
                                          <p:attrName>style.visibility</p:attrName>
                                        </p:attrNameLst>
                                      </p:cBhvr>
                                      <p:to>
                                        <p:strVal val="visible"/>
                                      </p:to>
                                    </p:set>
                                    <p:animEffect transition="in" filter="fade">
                                      <p:cBhvr>
                                        <p:cTn id="31" dur="1000"/>
                                        <p:tgtEl>
                                          <p:spTgt spid="10">
                                            <p:txEl>
                                              <p:pRg st="0" end="0"/>
                                            </p:txEl>
                                          </p:spTgt>
                                        </p:tgtEl>
                                      </p:cBhvr>
                                    </p:animEffect>
                                  </p:childTnLst>
                                </p:cTn>
                              </p:par>
                            </p:childTnLst>
                          </p:cTn>
                        </p:par>
                        <p:par>
                          <p:cTn id="32" fill="hold">
                            <p:stCondLst>
                              <p:cond delay="4000"/>
                            </p:stCondLst>
                            <p:childTnLst>
                              <p:par>
                                <p:cTn id="33" presetID="10" presetClass="entr" presetSubtype="0" fill="hold"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1000"/>
                                        <p:tgtEl>
                                          <p:spTgt spid="12"/>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6">
                                            <p:txEl>
                                              <p:pRg st="0" end="0"/>
                                            </p:txEl>
                                          </p:spTgt>
                                        </p:tgtEl>
                                        <p:attrNameLst>
                                          <p:attrName>style.visibility</p:attrName>
                                        </p:attrNameLst>
                                      </p:cBhvr>
                                      <p:to>
                                        <p:strVal val="visible"/>
                                      </p:to>
                                    </p:set>
                                    <p:animEffect transition="in" filter="fade">
                                      <p:cBhvr>
                                        <p:cTn id="38" dur="1000"/>
                                        <p:tgtEl>
                                          <p:spTgt spid="16">
                                            <p:txEl>
                                              <p:pRg st="0" end="0"/>
                                            </p:txEl>
                                          </p:spTgt>
                                        </p:tgtEl>
                                      </p:cBhvr>
                                    </p:animEffect>
                                  </p:childTnLst>
                                </p:cTn>
                              </p:par>
                            </p:childTnLst>
                          </p:cTn>
                        </p:par>
                        <p:par>
                          <p:cTn id="39" fill="hold">
                            <p:stCondLst>
                              <p:cond delay="5000"/>
                            </p:stCondLst>
                            <p:childTnLst>
                              <p:par>
                                <p:cTn id="40" presetID="10" presetClass="entr" presetSubtype="0" fill="hold" nodeType="after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1000"/>
                                        <p:tgtEl>
                                          <p:spTgt spid="13"/>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5">
                                            <p:txEl>
                                              <p:pRg st="0" end="0"/>
                                            </p:txEl>
                                          </p:spTgt>
                                        </p:tgtEl>
                                        <p:attrNameLst>
                                          <p:attrName>style.visibility</p:attrName>
                                        </p:attrNameLst>
                                      </p:cBhvr>
                                      <p:to>
                                        <p:strVal val="visible"/>
                                      </p:to>
                                    </p:set>
                                    <p:animEffect transition="in" filter="fade">
                                      <p:cBhvr>
                                        <p:cTn id="45" dur="1000"/>
                                        <p:tgtEl>
                                          <p:spTgt spid="15">
                                            <p:txEl>
                                              <p:pRg st="0" end="0"/>
                                            </p:txEl>
                                          </p:spTgt>
                                        </p:tgtEl>
                                      </p:cBhvr>
                                    </p:animEffect>
                                  </p:childTnLst>
                                </p:cTn>
                              </p:par>
                            </p:childTnLst>
                          </p:cTn>
                        </p:par>
                        <p:par>
                          <p:cTn id="46" fill="hold">
                            <p:stCondLst>
                              <p:cond delay="6000"/>
                            </p:stCondLst>
                            <p:childTnLst>
                              <p:par>
                                <p:cTn id="47" presetID="10" presetClass="entr" presetSubtype="0" fill="hold" nodeType="after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fade">
                                      <p:cBhvr>
                                        <p:cTn id="49" dur="1000"/>
                                        <p:tgtEl>
                                          <p:spTgt spid="9"/>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8">
                                            <p:txEl>
                                              <p:pRg st="0" end="0"/>
                                            </p:txEl>
                                          </p:spTgt>
                                        </p:tgtEl>
                                        <p:attrNameLst>
                                          <p:attrName>style.visibility</p:attrName>
                                        </p:attrNameLst>
                                      </p:cBhvr>
                                      <p:to>
                                        <p:strVal val="visible"/>
                                      </p:to>
                                    </p:set>
                                    <p:animEffect transition="in" filter="fade">
                                      <p:cBhvr>
                                        <p:cTn id="52" dur="10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6" grpId="0" build="p"/>
      <p:bldP spid="8" grpId="0" build="p"/>
      <p:bldP spid="10" grpId="0" build="p"/>
      <p:bldP spid="15" grpId="0" build="p"/>
      <p:bldP spid="16" grpId="0" build="p"/>
      <p:bldP spid="17"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00400" y="609600"/>
            <a:ext cx="2664512" cy="707886"/>
          </a:xfrm>
          <a:prstGeom prst="rect">
            <a:avLst/>
          </a:prstGeom>
          <a:noFill/>
        </p:spPr>
        <p:txBody>
          <a:bodyPr wrap="none" rtlCol="0">
            <a:spAutoFit/>
          </a:bodyPr>
          <a:lstStyle/>
          <a:p>
            <a:r>
              <a:rPr lang="az-Latn-AZ" sz="4000" dirty="0" smtClean="0">
                <a:latin typeface="Times New Roman" pitchFamily="18" charset="0"/>
                <a:cs typeface="Times New Roman" pitchFamily="18" charset="0"/>
              </a:rPr>
              <a:t>Əməkdaşlar</a:t>
            </a:r>
            <a:endParaRPr lang="ru-RU" sz="4000" dirty="0">
              <a:latin typeface="Times New Roman" pitchFamily="18" charset="0"/>
              <a:cs typeface="Times New Roman" pitchFamily="18" charset="0"/>
            </a:endParaRPr>
          </a:p>
        </p:txBody>
      </p:sp>
      <p:sp>
        <p:nvSpPr>
          <p:cNvPr id="3" name="TextBox 2"/>
          <p:cNvSpPr txBox="1"/>
          <p:nvPr/>
        </p:nvSpPr>
        <p:spPr>
          <a:xfrm>
            <a:off x="2191967" y="1219200"/>
            <a:ext cx="4573688" cy="584775"/>
          </a:xfrm>
          <a:prstGeom prst="rect">
            <a:avLst/>
          </a:prstGeom>
          <a:noFill/>
        </p:spPr>
        <p:txBody>
          <a:bodyPr wrap="none" rtlCol="0">
            <a:spAutoFit/>
          </a:bodyPr>
          <a:lstStyle/>
          <a:p>
            <a:r>
              <a:rPr lang="az-Latn-AZ" sz="3200" b="1" i="1" u="sng" dirty="0" smtClean="0">
                <a:solidFill>
                  <a:schemeClr val="tx2"/>
                </a:solidFill>
                <a:latin typeface="Times New Roman" pitchFamily="18" charset="0"/>
                <a:cs typeface="Times New Roman" pitchFamily="18" charset="0"/>
              </a:rPr>
              <a:t>Professor-müəllim heyəti:</a:t>
            </a:r>
            <a:endParaRPr lang="ru-RU" sz="3200" b="1" i="1" u="sng" dirty="0" smtClean="0">
              <a:solidFill>
                <a:schemeClr val="tx2"/>
              </a:solidFill>
              <a:latin typeface="Times New Roman" pitchFamily="18" charset="0"/>
              <a:cs typeface="Times New Roman" pitchFamily="18" charset="0"/>
            </a:endParaRPr>
          </a:p>
        </p:txBody>
      </p:sp>
      <p:pic>
        <p:nvPicPr>
          <p:cNvPr id="4" name="Рисунок 3" descr="alp.jpg"/>
          <p:cNvPicPr>
            <a:picLocks noChangeAspect="1"/>
          </p:cNvPicPr>
          <p:nvPr/>
        </p:nvPicPr>
        <p:blipFill>
          <a:blip r:embed="rId2" cstate="print"/>
          <a:stretch>
            <a:fillRect/>
          </a:stretch>
        </p:blipFill>
        <p:spPr>
          <a:xfrm>
            <a:off x="6553200" y="2089792"/>
            <a:ext cx="1676400" cy="2406008"/>
          </a:xfrm>
          <a:prstGeom prst="rect">
            <a:avLst/>
          </a:prstGeom>
          <a:ln>
            <a:solidFill>
              <a:schemeClr val="tx1"/>
            </a:solidFill>
          </a:ln>
        </p:spPr>
      </p:pic>
      <p:pic>
        <p:nvPicPr>
          <p:cNvPr id="5" name="Рисунок 4" descr="brm.jpg"/>
          <p:cNvPicPr>
            <a:picLocks noChangeAspect="1"/>
          </p:cNvPicPr>
          <p:nvPr/>
        </p:nvPicPr>
        <p:blipFill>
          <a:blip r:embed="rId3" cstate="print"/>
          <a:stretch>
            <a:fillRect/>
          </a:stretch>
        </p:blipFill>
        <p:spPr>
          <a:xfrm>
            <a:off x="710711" y="2133600"/>
            <a:ext cx="1726223" cy="2362200"/>
          </a:xfrm>
          <a:prstGeom prst="rect">
            <a:avLst/>
          </a:prstGeom>
          <a:ln>
            <a:solidFill>
              <a:schemeClr val="tx1"/>
            </a:solidFill>
          </a:ln>
        </p:spPr>
      </p:pic>
      <p:sp>
        <p:nvSpPr>
          <p:cNvPr id="9" name="Прямоугольник 8"/>
          <p:cNvSpPr/>
          <p:nvPr/>
        </p:nvSpPr>
        <p:spPr>
          <a:xfrm>
            <a:off x="3880233" y="4571999"/>
            <a:ext cx="1828800" cy="461665"/>
          </a:xfrm>
          <a:prstGeom prst="rect">
            <a:avLst/>
          </a:prstGeom>
          <a:ln>
            <a:noFill/>
          </a:ln>
          <a:effectLst/>
        </p:spPr>
        <p:txBody>
          <a:bodyPr wrap="square">
            <a:spAutoFit/>
          </a:bodyPr>
          <a:lstStyle/>
          <a:p>
            <a:pPr algn="ctr"/>
            <a:r>
              <a:rPr lang="az-Latn-AZ" sz="1200" dirty="0" smtClean="0">
                <a:latin typeface="Times New Roman" pitchFamily="18" charset="0"/>
                <a:cs typeface="Times New Roman" pitchFamily="18" charset="0"/>
              </a:rPr>
              <a:t>Hüseynova Aybəniz Sabir qızı - f.f.d., dosent</a:t>
            </a:r>
            <a:endParaRPr lang="ru-RU" sz="1200" dirty="0">
              <a:latin typeface="Times New Roman" pitchFamily="18" charset="0"/>
              <a:cs typeface="Times New Roman" pitchFamily="18" charset="0"/>
            </a:endParaRPr>
          </a:p>
        </p:txBody>
      </p:sp>
      <p:sp>
        <p:nvSpPr>
          <p:cNvPr id="10" name="Прямоугольник 9"/>
          <p:cNvSpPr/>
          <p:nvPr/>
        </p:nvSpPr>
        <p:spPr>
          <a:xfrm>
            <a:off x="762000" y="4648200"/>
            <a:ext cx="1600200" cy="461665"/>
          </a:xfrm>
          <a:prstGeom prst="rect">
            <a:avLst/>
          </a:prstGeom>
          <a:ln>
            <a:noFill/>
          </a:ln>
          <a:effectLst/>
        </p:spPr>
        <p:txBody>
          <a:bodyPr wrap="square">
            <a:spAutoFit/>
          </a:bodyPr>
          <a:lstStyle/>
          <a:p>
            <a:pPr algn="ctr"/>
            <a:r>
              <a:rPr lang="az-Latn-AZ" sz="1200" dirty="0" smtClean="0">
                <a:latin typeface="Times New Roman" pitchFamily="18" charset="0"/>
                <a:cs typeface="Times New Roman" pitchFamily="18" charset="0"/>
              </a:rPr>
              <a:t>Bağırov Rafiq Mikayıl oğlu - f.r.e.n., müəllim</a:t>
            </a:r>
            <a:endParaRPr lang="ru-RU" sz="1200" dirty="0">
              <a:latin typeface="Times New Roman" pitchFamily="18" charset="0"/>
              <a:cs typeface="Times New Roman" pitchFamily="18" charset="0"/>
            </a:endParaRPr>
          </a:p>
        </p:txBody>
      </p:sp>
      <p:sp>
        <p:nvSpPr>
          <p:cNvPr id="11" name="Прямоугольник 10"/>
          <p:cNvSpPr/>
          <p:nvPr/>
        </p:nvSpPr>
        <p:spPr>
          <a:xfrm>
            <a:off x="6585904" y="4572000"/>
            <a:ext cx="1567496" cy="461665"/>
          </a:xfrm>
          <a:prstGeom prst="rect">
            <a:avLst/>
          </a:prstGeom>
          <a:ln>
            <a:noFill/>
          </a:ln>
          <a:effectLst/>
        </p:spPr>
        <p:txBody>
          <a:bodyPr wrap="square">
            <a:spAutoFit/>
          </a:bodyPr>
          <a:lstStyle/>
          <a:p>
            <a:pPr algn="ctr"/>
            <a:r>
              <a:rPr lang="az-Latn-AZ" sz="1200" dirty="0" smtClean="0">
                <a:latin typeface="Times New Roman" pitchFamily="18" charset="0"/>
                <a:cs typeface="Times New Roman" pitchFamily="18" charset="0"/>
              </a:rPr>
              <a:t>Əliyev Lətif Paşa oğlu - f.r.e.n., müəllim</a:t>
            </a:r>
            <a:endParaRPr lang="ru-RU" sz="1200" dirty="0">
              <a:latin typeface="Times New Roman" pitchFamily="18" charset="0"/>
              <a:cs typeface="Times New Roman" pitchFamily="18" charset="0"/>
            </a:endParaRPr>
          </a:p>
        </p:txBody>
      </p:sp>
      <p:pic>
        <p:nvPicPr>
          <p:cNvPr id="13" name="Рисунок 12" descr="20170915_144910-1.jpg"/>
          <p:cNvPicPr>
            <a:picLocks noChangeAspect="1"/>
          </p:cNvPicPr>
          <p:nvPr/>
        </p:nvPicPr>
        <p:blipFill>
          <a:blip r:embed="rId4" cstate="print"/>
          <a:srcRect l="4699" t="4444" r="4699" b="3333"/>
          <a:stretch>
            <a:fillRect/>
          </a:stretch>
        </p:blipFill>
        <p:spPr>
          <a:xfrm>
            <a:off x="3880233" y="2033477"/>
            <a:ext cx="1764534" cy="2362200"/>
          </a:xfrm>
          <a:prstGeom prst="rect">
            <a:avLst/>
          </a:prstGeom>
          <a:ln>
            <a:solidFill>
              <a:schemeClr val="tx1"/>
            </a:solid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2000"/>
                                        <p:tgtEl>
                                          <p:spTgt spid="9">
                                            <p:txEl>
                                              <p:pRg st="0" end="0"/>
                                            </p:txEl>
                                          </p:spTgt>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10">
                                            <p:txEl>
                                              <p:pRg st="0" end="0"/>
                                            </p:txEl>
                                          </p:spTgt>
                                        </p:tgtEl>
                                        <p:attrNameLst>
                                          <p:attrName>style.visibility</p:attrName>
                                        </p:attrNameLst>
                                      </p:cBhvr>
                                      <p:to>
                                        <p:strVal val="visible"/>
                                      </p:to>
                                    </p:set>
                                    <p:animEffect transition="in" filter="fade">
                                      <p:cBhvr>
                                        <p:cTn id="11" dur="1000"/>
                                        <p:tgtEl>
                                          <p:spTgt spid="10">
                                            <p:txEl>
                                              <p:pRg st="0" end="0"/>
                                            </p:txEl>
                                          </p:spTgt>
                                        </p:tgtEl>
                                      </p:cBhvr>
                                    </p:animEffect>
                                  </p:childTnLst>
                                </p:cTn>
                              </p:par>
                              <p:par>
                                <p:cTn id="12" presetID="10" presetClass="entr" presetSubtype="0" fill="hold" nodeType="with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childTnLst>
                                </p:cTn>
                              </p:par>
                            </p:childTnLst>
                          </p:cTn>
                        </p:par>
                        <p:par>
                          <p:cTn id="15" fill="hold">
                            <p:stCondLst>
                              <p:cond delay="3000"/>
                            </p:stCondLst>
                            <p:childTnLst>
                              <p:par>
                                <p:cTn id="16" presetID="10" presetClass="entr" presetSubtype="0" fill="hold" grpId="0" nodeType="afterEffect">
                                  <p:stCondLst>
                                    <p:cond delay="0"/>
                                  </p:stCondLst>
                                  <p:childTnLst>
                                    <p:set>
                                      <p:cBhvr>
                                        <p:cTn id="17" dur="1" fill="hold">
                                          <p:stCondLst>
                                            <p:cond delay="0"/>
                                          </p:stCondLst>
                                        </p:cTn>
                                        <p:tgtEl>
                                          <p:spTgt spid="11">
                                            <p:txEl>
                                              <p:pRg st="0" end="0"/>
                                            </p:txEl>
                                          </p:spTgt>
                                        </p:tgtEl>
                                        <p:attrNameLst>
                                          <p:attrName>style.visibility</p:attrName>
                                        </p:attrNameLst>
                                      </p:cBhvr>
                                      <p:to>
                                        <p:strVal val="visible"/>
                                      </p:to>
                                    </p:set>
                                    <p:animEffect transition="in" filter="fade">
                                      <p:cBhvr>
                                        <p:cTn id="18" dur="2000"/>
                                        <p:tgtEl>
                                          <p:spTgt spid="11">
                                            <p:txEl>
                                              <p:pRg st="0" end="0"/>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P spid="10" grpId="0" build="p"/>
      <p:bldP spid="11"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http://static.bsu.az/w10/photo/bya.JPG"/>
          <p:cNvPicPr/>
          <p:nvPr/>
        </p:nvPicPr>
        <p:blipFill>
          <a:blip r:embed="rId2">
            <a:extLst>
              <a:ext uri="{28A0092B-C50C-407E-A947-70E740481C1C}">
                <a14:useLocalDpi xmlns:a14="http://schemas.microsoft.com/office/drawing/2010/main" val="0"/>
              </a:ext>
            </a:extLst>
          </a:blip>
          <a:srcRect/>
          <a:stretch>
            <a:fillRect/>
          </a:stretch>
        </p:blipFill>
        <p:spPr bwMode="auto">
          <a:xfrm>
            <a:off x="637594" y="1447801"/>
            <a:ext cx="1918453" cy="2057400"/>
          </a:xfrm>
          <a:prstGeom prst="rect">
            <a:avLst/>
          </a:prstGeom>
          <a:noFill/>
          <a:ln>
            <a:noFill/>
          </a:ln>
        </p:spPr>
      </p:pic>
      <p:pic>
        <p:nvPicPr>
          <p:cNvPr id="3" name="Рисунок 2" descr="http://static.bsu.az/w10/photo/yxe.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81400" y="1460736"/>
            <a:ext cx="1828800" cy="2049781"/>
          </a:xfrm>
          <a:prstGeom prst="rect">
            <a:avLst/>
          </a:prstGeom>
          <a:noFill/>
          <a:ln>
            <a:noFill/>
          </a:ln>
        </p:spPr>
      </p:pic>
      <p:pic>
        <p:nvPicPr>
          <p:cNvPr id="1026" name="Picture 2" descr="http://static.bsu.az/w10/photo/snt.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76999" y="1453118"/>
            <a:ext cx="1818167" cy="20574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tatic.bsu.az/w10/photo/iti.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7595" y="4114800"/>
            <a:ext cx="1918452" cy="1924231"/>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static.bsu.az/w10/MF/photo/mvc.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77000" y="4114800"/>
            <a:ext cx="1828800" cy="1924230"/>
          </a:xfrm>
          <a:prstGeom prst="rect">
            <a:avLst/>
          </a:prstGeom>
          <a:noFill/>
          <a:extLst>
            <a:ext uri="{909E8E84-426E-40DD-AFC4-6F175D3DCCD1}">
              <a14:hiddenFill xmlns:a14="http://schemas.microsoft.com/office/drawing/2010/main">
                <a:solidFill>
                  <a:srgbClr val="FFFFFF"/>
                </a:solidFill>
              </a14:hiddenFill>
            </a:ext>
          </a:extLst>
        </p:spPr>
      </p:pic>
      <p:sp>
        <p:nvSpPr>
          <p:cNvPr id="9" name="Прямоугольник 8"/>
          <p:cNvSpPr/>
          <p:nvPr/>
        </p:nvSpPr>
        <p:spPr>
          <a:xfrm>
            <a:off x="2590800" y="685800"/>
            <a:ext cx="3310458" cy="707886"/>
          </a:xfrm>
          <a:prstGeom prst="rect">
            <a:avLst/>
          </a:prstGeom>
        </p:spPr>
        <p:txBody>
          <a:bodyPr wrap="none">
            <a:spAutoFit/>
          </a:bodyPr>
          <a:lstStyle/>
          <a:p>
            <a:r>
              <a:rPr lang="az-Latn-AZ" sz="4000" dirty="0" smtClean="0">
                <a:latin typeface="Times New Roman" pitchFamily="18" charset="0"/>
                <a:cs typeface="Times New Roman" pitchFamily="18" charset="0"/>
              </a:rPr>
              <a:t>Yardımçı heyət</a:t>
            </a:r>
            <a:endParaRPr lang="ru-RU" sz="4000" dirty="0">
              <a:latin typeface="Times New Roman" pitchFamily="18" charset="0"/>
              <a:cs typeface="Times New Roman" pitchFamily="18" charset="0"/>
            </a:endParaRPr>
          </a:p>
        </p:txBody>
      </p:sp>
      <p:sp>
        <p:nvSpPr>
          <p:cNvPr id="6" name="TextBox 5"/>
          <p:cNvSpPr txBox="1"/>
          <p:nvPr/>
        </p:nvSpPr>
        <p:spPr>
          <a:xfrm>
            <a:off x="491953" y="3576935"/>
            <a:ext cx="2098847" cy="461665"/>
          </a:xfrm>
          <a:prstGeom prst="rect">
            <a:avLst/>
          </a:prstGeom>
          <a:noFill/>
        </p:spPr>
        <p:txBody>
          <a:bodyPr wrap="square" rtlCol="0">
            <a:spAutoFit/>
          </a:bodyPr>
          <a:lstStyle/>
          <a:p>
            <a:pPr algn="ctr"/>
            <a:r>
              <a:rPr lang="az-Latn-AZ" sz="1200" dirty="0" smtClean="0">
                <a:latin typeface="Times New Roman" panose="02020603050405020304" pitchFamily="18" charset="0"/>
                <a:cs typeface="Times New Roman" panose="02020603050405020304" pitchFamily="18" charset="0"/>
              </a:rPr>
              <a:t>Bədəlova Yaxşıxanım Ağazəki qızı-lab.müdiri</a:t>
            </a:r>
            <a:endParaRPr lang="ru-RU" sz="1200" dirty="0">
              <a:latin typeface="Times New Roman" panose="02020603050405020304" pitchFamily="18" charset="0"/>
              <a:cs typeface="Times New Roman" panose="02020603050405020304" pitchFamily="18" charset="0"/>
            </a:endParaRPr>
          </a:p>
        </p:txBody>
      </p:sp>
      <p:sp>
        <p:nvSpPr>
          <p:cNvPr id="13" name="TextBox 12"/>
          <p:cNvSpPr txBox="1"/>
          <p:nvPr/>
        </p:nvSpPr>
        <p:spPr>
          <a:xfrm>
            <a:off x="3446376" y="3576935"/>
            <a:ext cx="2098847" cy="461665"/>
          </a:xfrm>
          <a:prstGeom prst="rect">
            <a:avLst/>
          </a:prstGeom>
          <a:noFill/>
        </p:spPr>
        <p:txBody>
          <a:bodyPr wrap="square" rtlCol="0">
            <a:spAutoFit/>
          </a:bodyPr>
          <a:lstStyle/>
          <a:p>
            <a:pPr algn="ctr"/>
            <a:r>
              <a:rPr lang="az-Latn-AZ" sz="1200" dirty="0" smtClean="0">
                <a:latin typeface="Times New Roman" panose="02020603050405020304" pitchFamily="18" charset="0"/>
                <a:cs typeface="Times New Roman" panose="02020603050405020304" pitchFamily="18" charset="0"/>
              </a:rPr>
              <a:t>Yaqubova Xatirə Oruc </a:t>
            </a:r>
          </a:p>
          <a:p>
            <a:pPr algn="ctr"/>
            <a:r>
              <a:rPr lang="az-Latn-AZ" sz="1200" dirty="0" smtClean="0">
                <a:latin typeface="Times New Roman" panose="02020603050405020304" pitchFamily="18" charset="0"/>
                <a:cs typeface="Times New Roman" panose="02020603050405020304" pitchFamily="18" charset="0"/>
              </a:rPr>
              <a:t>qızı-baş laborant</a:t>
            </a:r>
            <a:endParaRPr lang="ru-RU" sz="1200" dirty="0">
              <a:latin typeface="Times New Roman" panose="02020603050405020304" pitchFamily="18" charset="0"/>
              <a:cs typeface="Times New Roman" panose="02020603050405020304" pitchFamily="18" charset="0"/>
            </a:endParaRPr>
          </a:p>
        </p:txBody>
      </p:sp>
      <p:sp>
        <p:nvSpPr>
          <p:cNvPr id="14" name="TextBox 13"/>
          <p:cNvSpPr txBox="1"/>
          <p:nvPr/>
        </p:nvSpPr>
        <p:spPr>
          <a:xfrm>
            <a:off x="6196320" y="3576935"/>
            <a:ext cx="2098847" cy="461665"/>
          </a:xfrm>
          <a:prstGeom prst="rect">
            <a:avLst/>
          </a:prstGeom>
          <a:noFill/>
        </p:spPr>
        <p:txBody>
          <a:bodyPr wrap="square" rtlCol="0">
            <a:spAutoFit/>
          </a:bodyPr>
          <a:lstStyle/>
          <a:p>
            <a:pPr algn="ctr"/>
            <a:r>
              <a:rPr lang="az-Latn-AZ" sz="1200" dirty="0" smtClean="0">
                <a:latin typeface="Times New Roman" panose="02020603050405020304" pitchFamily="18" charset="0"/>
                <a:cs typeface="Times New Roman" panose="02020603050405020304" pitchFamily="18" charset="0"/>
              </a:rPr>
              <a:t>Süleymanova Nəzakət Tofiq qızı-baş laborant</a:t>
            </a:r>
            <a:endParaRPr lang="ru-RU" sz="1200" dirty="0">
              <a:latin typeface="Times New Roman" panose="02020603050405020304" pitchFamily="18" charset="0"/>
              <a:cs typeface="Times New Roman" panose="02020603050405020304" pitchFamily="18" charset="0"/>
            </a:endParaRPr>
          </a:p>
        </p:txBody>
      </p:sp>
      <p:sp>
        <p:nvSpPr>
          <p:cNvPr id="15" name="TextBox 14"/>
          <p:cNvSpPr txBox="1"/>
          <p:nvPr/>
        </p:nvSpPr>
        <p:spPr>
          <a:xfrm>
            <a:off x="457200" y="6167735"/>
            <a:ext cx="2098847" cy="461665"/>
          </a:xfrm>
          <a:prstGeom prst="rect">
            <a:avLst/>
          </a:prstGeom>
          <a:noFill/>
        </p:spPr>
        <p:txBody>
          <a:bodyPr wrap="square" rtlCol="0">
            <a:spAutoFit/>
          </a:bodyPr>
          <a:lstStyle/>
          <a:p>
            <a:pPr algn="ctr"/>
            <a:r>
              <a:rPr lang="az-Latn-AZ" sz="1200" dirty="0" smtClean="0">
                <a:latin typeface="Times New Roman" panose="02020603050405020304" pitchFamily="18" charset="0"/>
                <a:cs typeface="Times New Roman" panose="02020603050405020304" pitchFamily="18" charset="0"/>
              </a:rPr>
              <a:t>İsmayılova Tərifə İsmayıl </a:t>
            </a:r>
          </a:p>
          <a:p>
            <a:pPr algn="ctr"/>
            <a:r>
              <a:rPr lang="az-Latn-AZ" sz="1200" dirty="0" smtClean="0">
                <a:latin typeface="Times New Roman" panose="02020603050405020304" pitchFamily="18" charset="0"/>
                <a:cs typeface="Times New Roman" panose="02020603050405020304" pitchFamily="18" charset="0"/>
              </a:rPr>
              <a:t>qızı-baş laborant</a:t>
            </a:r>
            <a:endParaRPr lang="ru-RU" sz="1200" dirty="0">
              <a:latin typeface="Times New Roman" panose="02020603050405020304" pitchFamily="18" charset="0"/>
              <a:cs typeface="Times New Roman" panose="02020603050405020304" pitchFamily="18" charset="0"/>
            </a:endParaRPr>
          </a:p>
        </p:txBody>
      </p:sp>
      <p:sp>
        <p:nvSpPr>
          <p:cNvPr id="17" name="TextBox 16"/>
          <p:cNvSpPr txBox="1"/>
          <p:nvPr/>
        </p:nvSpPr>
        <p:spPr>
          <a:xfrm>
            <a:off x="6341976" y="6168323"/>
            <a:ext cx="2098847" cy="461665"/>
          </a:xfrm>
          <a:prstGeom prst="rect">
            <a:avLst/>
          </a:prstGeom>
          <a:noFill/>
        </p:spPr>
        <p:txBody>
          <a:bodyPr wrap="square" rtlCol="0">
            <a:spAutoFit/>
          </a:bodyPr>
          <a:lstStyle/>
          <a:p>
            <a:pPr algn="ctr"/>
            <a:r>
              <a:rPr lang="az-Latn-AZ" sz="1200" dirty="0" smtClean="0">
                <a:latin typeface="Times New Roman" panose="02020603050405020304" pitchFamily="18" charset="0"/>
                <a:cs typeface="Times New Roman" panose="02020603050405020304" pitchFamily="18" charset="0"/>
              </a:rPr>
              <a:t>Məmmədova Vüsalə Cəlali qızı-baş laborant</a:t>
            </a:r>
            <a:endParaRPr lang="ru-RU" sz="1200" dirty="0">
              <a:latin typeface="Times New Roman" panose="02020603050405020304" pitchFamily="18" charset="0"/>
              <a:cs typeface="Times New Roman" panose="02020603050405020304" pitchFamily="18" charset="0"/>
            </a:endParaRPr>
          </a:p>
        </p:txBody>
      </p:sp>
      <p:sp>
        <p:nvSpPr>
          <p:cNvPr id="18" name="TextBox 17"/>
          <p:cNvSpPr txBox="1"/>
          <p:nvPr/>
        </p:nvSpPr>
        <p:spPr>
          <a:xfrm>
            <a:off x="3581400" y="6168323"/>
            <a:ext cx="2098847" cy="461665"/>
          </a:xfrm>
          <a:prstGeom prst="rect">
            <a:avLst/>
          </a:prstGeom>
          <a:noFill/>
        </p:spPr>
        <p:txBody>
          <a:bodyPr wrap="square" rtlCol="0">
            <a:spAutoFit/>
          </a:bodyPr>
          <a:lstStyle/>
          <a:p>
            <a:pPr algn="ctr"/>
            <a:r>
              <a:rPr lang="az-Latn-AZ" sz="1200" dirty="0" smtClean="0">
                <a:latin typeface="Times New Roman" panose="02020603050405020304" pitchFamily="18" charset="0"/>
                <a:cs typeface="Times New Roman" panose="02020603050405020304" pitchFamily="18" charset="0"/>
              </a:rPr>
              <a:t>Hacıyeva Şəhla Nəbi </a:t>
            </a:r>
          </a:p>
          <a:p>
            <a:pPr algn="ctr"/>
            <a:r>
              <a:rPr lang="az-Latn-AZ" sz="1200" dirty="0" smtClean="0">
                <a:latin typeface="Times New Roman" panose="02020603050405020304" pitchFamily="18" charset="0"/>
                <a:cs typeface="Times New Roman" panose="02020603050405020304" pitchFamily="18" charset="0"/>
              </a:rPr>
              <a:t>qızı-baş laborant</a:t>
            </a:r>
            <a:endParaRPr lang="ru-RU" sz="1200" dirty="0">
              <a:latin typeface="Times New Roman" panose="02020603050405020304" pitchFamily="18" charset="0"/>
              <a:cs typeface="Times New Roman" panose="02020603050405020304" pitchFamily="18" charset="0"/>
            </a:endParaRPr>
          </a:p>
        </p:txBody>
      </p:sp>
      <p:pic>
        <p:nvPicPr>
          <p:cNvPr id="1034" name="Picture 1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81401" y="4071349"/>
            <a:ext cx="1828800" cy="20963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78746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tatic.bsu.az/w10/photo/aah.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24600" y="2274514"/>
            <a:ext cx="1981200" cy="225856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6400800" y="4595155"/>
            <a:ext cx="1981200" cy="461665"/>
          </a:xfrm>
          <a:prstGeom prst="rect">
            <a:avLst/>
          </a:prstGeom>
          <a:noFill/>
        </p:spPr>
        <p:txBody>
          <a:bodyPr wrap="square" rtlCol="0">
            <a:spAutoFit/>
          </a:bodyPr>
          <a:lstStyle/>
          <a:p>
            <a:pPr algn="ctr"/>
            <a:r>
              <a:rPr lang="az-Latn-AZ" sz="1200" dirty="0" smtClean="0">
                <a:latin typeface="Times New Roman" panose="02020603050405020304" pitchFamily="18" charset="0"/>
                <a:cs typeface="Times New Roman" panose="02020603050405020304" pitchFamily="18" charset="0"/>
              </a:rPr>
              <a:t>Əmrahova Aynur Heyderqulu qızı-laborant</a:t>
            </a:r>
            <a:endParaRPr lang="ru-RU" sz="1200" dirty="0">
              <a:latin typeface="Times New Roman" panose="02020603050405020304" pitchFamily="18" charset="0"/>
              <a:cs typeface="Times New Roman" panose="02020603050405020304" pitchFamily="18" charset="0"/>
            </a:endParaRPr>
          </a:p>
        </p:txBody>
      </p:sp>
      <p:pic>
        <p:nvPicPr>
          <p:cNvPr id="2053" name="Picture 5" descr="http://static.bsu.az/w10/photo/kcx.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0" y="1295400"/>
            <a:ext cx="2057400" cy="225856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718584" y="3664687"/>
            <a:ext cx="1981200" cy="461665"/>
          </a:xfrm>
          <a:prstGeom prst="rect">
            <a:avLst/>
          </a:prstGeom>
          <a:noFill/>
        </p:spPr>
        <p:txBody>
          <a:bodyPr wrap="square" rtlCol="0">
            <a:spAutoFit/>
          </a:bodyPr>
          <a:lstStyle/>
          <a:p>
            <a:pPr algn="ctr"/>
            <a:r>
              <a:rPr lang="az-Latn-AZ" sz="1200" dirty="0" smtClean="0">
                <a:latin typeface="Times New Roman" panose="02020603050405020304" pitchFamily="18" charset="0"/>
                <a:cs typeface="Times New Roman" panose="02020603050405020304" pitchFamily="18" charset="0"/>
              </a:rPr>
              <a:t>Kərimova Samirə  Xalid qızı- baş laborant</a:t>
            </a:r>
            <a:endParaRPr lang="ru-RU" sz="1200" dirty="0">
              <a:latin typeface="Times New Roman" panose="02020603050405020304" pitchFamily="18" charset="0"/>
              <a:cs typeface="Times New Roman" panose="02020603050405020304" pitchFamily="18" charset="0"/>
            </a:endParaRPr>
          </a:p>
        </p:txBody>
      </p:sp>
      <p:pic>
        <p:nvPicPr>
          <p:cNvPr id="2054"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38870" y="1708300"/>
            <a:ext cx="1905000" cy="22585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5"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05200" y="4126352"/>
            <a:ext cx="2103437" cy="506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369795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609600"/>
            <a:ext cx="8763000" cy="707886"/>
          </a:xfrm>
          <a:prstGeom prst="rect">
            <a:avLst/>
          </a:prstGeom>
          <a:noFill/>
        </p:spPr>
        <p:txBody>
          <a:bodyPr wrap="square" rtlCol="0">
            <a:spAutoFit/>
          </a:bodyPr>
          <a:lstStyle/>
          <a:p>
            <a:r>
              <a:rPr lang="az-Latn-AZ" sz="4000" dirty="0" smtClean="0">
                <a:latin typeface="Times New Roman" pitchFamily="18" charset="0"/>
                <a:cs typeface="Times New Roman" pitchFamily="18" charset="0"/>
              </a:rPr>
              <a:t>Kafedranın doktorantları və dissertantları:</a:t>
            </a:r>
            <a:endParaRPr lang="ru-RU" sz="4000" dirty="0">
              <a:latin typeface="Times New Roman" pitchFamily="18" charset="0"/>
              <a:cs typeface="Times New Roman" pitchFamily="18" charset="0"/>
            </a:endParaRPr>
          </a:p>
        </p:txBody>
      </p:sp>
      <p:sp>
        <p:nvSpPr>
          <p:cNvPr id="3" name="Прямоугольник 2"/>
          <p:cNvSpPr/>
          <p:nvPr/>
        </p:nvSpPr>
        <p:spPr>
          <a:xfrm>
            <a:off x="228600" y="4676553"/>
            <a:ext cx="3733800" cy="1338828"/>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marL="342900" indent="-342900">
              <a:lnSpc>
                <a:spcPct val="150000"/>
              </a:lnSpc>
              <a:buFontTx/>
              <a:buAutoNum type="arabicPeriod"/>
            </a:pPr>
            <a:r>
              <a:rPr lang="az-Latn-AZ" dirty="0" smtClean="0">
                <a:latin typeface="Times New Roman" pitchFamily="18" charset="0"/>
                <a:cs typeface="Times New Roman" pitchFamily="18" charset="0"/>
              </a:rPr>
              <a:t>Şamilova Şəhla Asəf qızı</a:t>
            </a:r>
            <a:endParaRPr lang="ru-RU" dirty="0" smtClean="0">
              <a:latin typeface="Times New Roman" pitchFamily="18" charset="0"/>
              <a:cs typeface="Times New Roman" pitchFamily="18" charset="0"/>
            </a:endParaRPr>
          </a:p>
          <a:p>
            <a:pPr marL="342900" indent="-342900">
              <a:lnSpc>
                <a:spcPct val="150000"/>
              </a:lnSpc>
              <a:buFontTx/>
              <a:buAutoNum type="arabicPeriod"/>
            </a:pPr>
            <a:r>
              <a:rPr lang="az-Latn-AZ" dirty="0" smtClean="0">
                <a:latin typeface="Times New Roman" pitchFamily="18" charset="0"/>
                <a:cs typeface="Times New Roman" pitchFamily="18" charset="0"/>
              </a:rPr>
              <a:t>Məmmədova Vüsalə Calali </a:t>
            </a:r>
            <a:r>
              <a:rPr lang="az-Latn-AZ" dirty="0" smtClean="0">
                <a:latin typeface="Times New Roman" pitchFamily="18" charset="0"/>
                <a:cs typeface="Times New Roman" pitchFamily="18" charset="0"/>
              </a:rPr>
              <a:t>qızı</a:t>
            </a:r>
            <a:endParaRPr lang="az-Latn-AZ" dirty="0" smtClean="0">
              <a:latin typeface="Times New Roman" pitchFamily="18" charset="0"/>
              <a:cs typeface="Times New Roman" pitchFamily="18" charset="0"/>
            </a:endParaRPr>
          </a:p>
          <a:p>
            <a:pPr marL="342900" lvl="0" indent="-342900">
              <a:lnSpc>
                <a:spcPct val="150000"/>
              </a:lnSpc>
              <a:buFontTx/>
              <a:buAutoNum type="arabicPeriod"/>
            </a:pPr>
            <a:r>
              <a:rPr lang="az-Latn-AZ" dirty="0" smtClean="0">
                <a:latin typeface="Times New Roman" pitchFamily="18" charset="0"/>
                <a:cs typeface="Times New Roman" pitchFamily="18" charset="0"/>
              </a:rPr>
              <a:t>Əhmədova Əsmər Rasim qızı</a:t>
            </a:r>
          </a:p>
        </p:txBody>
      </p:sp>
      <p:pic>
        <p:nvPicPr>
          <p:cNvPr id="4" name="Рисунок 3" descr="Фото02234.jpg"/>
          <p:cNvPicPr/>
          <p:nvPr/>
        </p:nvPicPr>
        <p:blipFill>
          <a:blip r:embed="rId2" cstate="print">
            <a:lum bright="20000" contrast="40000"/>
          </a:blip>
          <a:srcRect l="4610" t="12438" r="5105" b="5970"/>
          <a:stretch>
            <a:fillRect/>
          </a:stretch>
        </p:blipFill>
        <p:spPr>
          <a:xfrm>
            <a:off x="5885120" y="4648200"/>
            <a:ext cx="1201479" cy="1676400"/>
          </a:xfrm>
          <a:prstGeom prst="rect">
            <a:avLst/>
          </a:prstGeom>
          <a:ln>
            <a:solidFill>
              <a:schemeClr val="tx1"/>
            </a:solidFill>
          </a:ln>
        </p:spPr>
      </p:pic>
      <p:pic>
        <p:nvPicPr>
          <p:cNvPr id="5" name="Picture 2" descr="D:\foto\istanbul2\SAM_0468.JPG"/>
          <p:cNvPicPr/>
          <p:nvPr/>
        </p:nvPicPr>
        <p:blipFill rotWithShape="1">
          <a:blip r:embed="rId3" cstate="print">
            <a:extLst>
              <a:ext uri="{28A0092B-C50C-407E-A947-70E740481C1C}">
                <a14:useLocalDpi xmlns:a14="http://schemas.microsoft.com/office/drawing/2010/main" val="0"/>
              </a:ext>
            </a:extLst>
          </a:blip>
          <a:srcRect l="33750" t="21090" r="46486" b="47631"/>
          <a:stretch/>
        </p:blipFill>
        <p:spPr bwMode="auto">
          <a:xfrm>
            <a:off x="4267200" y="4343400"/>
            <a:ext cx="1371600" cy="1600200"/>
          </a:xfrm>
          <a:prstGeom prst="rect">
            <a:avLst/>
          </a:prstGeom>
          <a:noFill/>
          <a:ln>
            <a:solidFill>
              <a:schemeClr val="tx1"/>
            </a:solidFill>
          </a:ln>
          <a:extLst>
            <a:ext uri="{53640926-AAD7-44D8-BBD7-CCE9431645EC}">
              <a14:shadowObscured xmlns:a14="http://schemas.microsoft.com/office/drawing/2010/main"/>
            </a:ext>
          </a:extLst>
        </p:spPr>
      </p:pic>
      <p:pic>
        <p:nvPicPr>
          <p:cNvPr id="6" name="Рисунок 5" descr="pbg.jpg"/>
          <p:cNvPicPr>
            <a:picLocks noChangeAspect="1"/>
          </p:cNvPicPr>
          <p:nvPr/>
        </p:nvPicPr>
        <p:blipFill>
          <a:blip r:embed="rId4" cstate="print"/>
          <a:stretch>
            <a:fillRect/>
          </a:stretch>
        </p:blipFill>
        <p:spPr>
          <a:xfrm>
            <a:off x="6705600" y="1676400"/>
            <a:ext cx="1371600" cy="1752600"/>
          </a:xfrm>
          <a:prstGeom prst="rect">
            <a:avLst/>
          </a:prstGeom>
          <a:ln>
            <a:solidFill>
              <a:schemeClr val="tx1"/>
            </a:solidFill>
          </a:ln>
        </p:spPr>
      </p:pic>
      <p:pic>
        <p:nvPicPr>
          <p:cNvPr id="7" name="Рисунок 6" descr="agc.jpg"/>
          <p:cNvPicPr>
            <a:picLocks noChangeAspect="1"/>
          </p:cNvPicPr>
          <p:nvPr/>
        </p:nvPicPr>
        <p:blipFill>
          <a:blip r:embed="rId5" cstate="print"/>
          <a:srcRect l="6250" t="9124" r="6250" b="4197"/>
          <a:stretch>
            <a:fillRect/>
          </a:stretch>
        </p:blipFill>
        <p:spPr>
          <a:xfrm>
            <a:off x="1600200" y="1676400"/>
            <a:ext cx="1371600" cy="1828800"/>
          </a:xfrm>
          <a:prstGeom prst="rect">
            <a:avLst/>
          </a:prstGeom>
          <a:ln>
            <a:solidFill>
              <a:schemeClr val="tx1"/>
            </a:solidFill>
          </a:ln>
        </p:spPr>
      </p:pic>
      <p:graphicFrame>
        <p:nvGraphicFramePr>
          <p:cNvPr id="11" name="Схема 10"/>
          <p:cNvGraphicFramePr/>
          <p:nvPr/>
        </p:nvGraphicFramePr>
        <p:xfrm>
          <a:off x="3505200" y="2819401"/>
          <a:ext cx="2667000" cy="76200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10" name="TextBox 9"/>
          <p:cNvSpPr txBox="1"/>
          <p:nvPr/>
        </p:nvSpPr>
        <p:spPr>
          <a:xfrm>
            <a:off x="3200400" y="1447800"/>
            <a:ext cx="3124200" cy="369332"/>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az-Latn-AZ" dirty="0" smtClean="0"/>
              <a:t>Elmlər </a:t>
            </a:r>
            <a:r>
              <a:rPr lang="en-US" dirty="0" err="1" smtClean="0"/>
              <a:t>doktoru</a:t>
            </a:r>
            <a:r>
              <a:rPr lang="en-US" dirty="0" smtClean="0"/>
              <a:t> </a:t>
            </a:r>
            <a:r>
              <a:rPr lang="en-US" dirty="0" err="1" smtClean="0"/>
              <a:t>proqram</a:t>
            </a:r>
            <a:r>
              <a:rPr lang="az-Latn-AZ" dirty="0" smtClean="0"/>
              <a:t>ı</a:t>
            </a:r>
            <a:r>
              <a:rPr lang="en-US" dirty="0" smtClean="0"/>
              <a:t> </a:t>
            </a:r>
            <a:r>
              <a:rPr lang="en-US" dirty="0" err="1" smtClean="0"/>
              <a:t>il</a:t>
            </a:r>
            <a:r>
              <a:rPr lang="az-Latn-AZ" dirty="0" smtClean="0"/>
              <a:t>ə:</a:t>
            </a:r>
            <a:endParaRPr lang="ru-RU" dirty="0"/>
          </a:p>
        </p:txBody>
      </p:sp>
      <p:sp>
        <p:nvSpPr>
          <p:cNvPr id="12" name="Стрелка вправо с вырезом 11"/>
          <p:cNvSpPr/>
          <p:nvPr/>
        </p:nvSpPr>
        <p:spPr>
          <a:xfrm rot="10800000">
            <a:off x="3352800" y="2377984"/>
            <a:ext cx="2667000" cy="441415"/>
          </a:xfrm>
          <a:prstGeom prst="notchedRightArrow">
            <a:avLst/>
          </a:prstGeom>
        </p:spPr>
        <p:style>
          <a:lnRef idx="0">
            <a:schemeClr val="accent3">
              <a:hueOff val="0"/>
              <a:satOff val="0"/>
              <a:lumOff val="0"/>
              <a:alphaOff val="0"/>
            </a:schemeClr>
          </a:lnRef>
          <a:fillRef idx="1">
            <a:schemeClr val="accent3">
              <a:tint val="40000"/>
              <a:hueOff val="0"/>
              <a:satOff val="0"/>
              <a:lumOff val="0"/>
              <a:alphaOff val="0"/>
            </a:schemeClr>
          </a:fillRef>
          <a:effectRef idx="0">
            <a:schemeClr val="accent3">
              <a:tint val="40000"/>
              <a:hueOff val="0"/>
              <a:satOff val="0"/>
              <a:lumOff val="0"/>
              <a:alphaOff val="0"/>
            </a:schemeClr>
          </a:effectRef>
          <a:fontRef idx="minor">
            <a:schemeClr val="dk1">
              <a:hueOff val="0"/>
              <a:satOff val="0"/>
              <a:lumOff val="0"/>
              <a:alphaOff val="0"/>
            </a:schemeClr>
          </a:fontRef>
        </p:style>
      </p:sp>
      <p:sp>
        <p:nvSpPr>
          <p:cNvPr id="13" name="Овал 12"/>
          <p:cNvSpPr/>
          <p:nvPr/>
        </p:nvSpPr>
        <p:spPr>
          <a:xfrm>
            <a:off x="4652147" y="2514600"/>
            <a:ext cx="72253" cy="72253"/>
          </a:xfrm>
          <a:prstGeom prst="ellipse">
            <a:avLst/>
          </a:prstGeom>
        </p:spPr>
        <p:style>
          <a:lnRef idx="2">
            <a:schemeClr val="accent3">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14" name="Прямоугольник 13"/>
          <p:cNvSpPr/>
          <p:nvPr/>
        </p:nvSpPr>
        <p:spPr>
          <a:xfrm>
            <a:off x="3505200" y="1991380"/>
            <a:ext cx="2438400" cy="523220"/>
          </a:xfrm>
          <a:prstGeom prst="rect">
            <a:avLst/>
          </a:prstGeom>
        </p:spPr>
        <p:txBody>
          <a:bodyPr wrap="square">
            <a:spAutoFit/>
          </a:bodyPr>
          <a:lstStyle/>
          <a:p>
            <a:pPr algn="ctr"/>
            <a:r>
              <a:rPr lang="az-Latn-AZ" sz="1400" dirty="0" smtClean="0">
                <a:cs typeface="Times New Roman" pitchFamily="18" charset="0"/>
              </a:rPr>
              <a:t>Abbasova Gültəkin Cümşüd qızı - f.r.e.n., dosent</a:t>
            </a:r>
            <a:endParaRPr lang="ru-RU" sz="1400" dirty="0">
              <a:cs typeface="Times New Roman" pitchFamily="18" charset="0"/>
            </a:endParaRPr>
          </a:p>
        </p:txBody>
      </p:sp>
      <p:sp>
        <p:nvSpPr>
          <p:cNvPr id="15" name="TextBox 14"/>
          <p:cNvSpPr txBox="1"/>
          <p:nvPr/>
        </p:nvSpPr>
        <p:spPr>
          <a:xfrm>
            <a:off x="3048000" y="3657600"/>
            <a:ext cx="3657600" cy="369332"/>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az-Latn-AZ" dirty="0" smtClean="0"/>
              <a:t>Fəlsəfə </a:t>
            </a:r>
            <a:r>
              <a:rPr lang="en-US" dirty="0" err="1" smtClean="0"/>
              <a:t>doktoru</a:t>
            </a:r>
            <a:r>
              <a:rPr lang="en-US" dirty="0" smtClean="0"/>
              <a:t> </a:t>
            </a:r>
            <a:r>
              <a:rPr lang="en-US" dirty="0" err="1" smtClean="0"/>
              <a:t>proqram</a:t>
            </a:r>
            <a:r>
              <a:rPr lang="az-Latn-AZ" dirty="0" smtClean="0"/>
              <a:t>ı</a:t>
            </a:r>
            <a:r>
              <a:rPr lang="en-US" dirty="0" smtClean="0"/>
              <a:t> </a:t>
            </a:r>
            <a:r>
              <a:rPr lang="en-US" dirty="0" err="1" smtClean="0"/>
              <a:t>il</a:t>
            </a:r>
            <a:r>
              <a:rPr lang="az-Latn-AZ" dirty="0" smtClean="0"/>
              <a:t>ə:</a:t>
            </a:r>
            <a:endParaRPr lang="ru-RU" dirty="0"/>
          </a:p>
        </p:txBody>
      </p:sp>
      <p:pic>
        <p:nvPicPr>
          <p:cNvPr id="3076" name="Picture 4"/>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9267825" y="-5800725"/>
            <a:ext cx="2700000" cy="18006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7" name="Picture 5"/>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9267824" y="-5800725"/>
            <a:ext cx="2699071" cy="18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8" name="Picture 6"/>
          <p:cNvPicPr>
            <a:picLocks noChangeAspect="1" noChangeArrowheads="1"/>
          </p:cNvPicPr>
          <p:nvPr/>
        </p:nvPicPr>
        <p:blipFill rotWithShape="1">
          <a:blip r:embed="rId13" cstate="print">
            <a:extLst>
              <a:ext uri="{28A0092B-C50C-407E-A947-70E740481C1C}">
                <a14:useLocalDpi xmlns:a14="http://schemas.microsoft.com/office/drawing/2010/main" val="0"/>
              </a:ext>
            </a:extLst>
          </a:blip>
          <a:srcRect l="13853" r="16599"/>
          <a:stretch/>
        </p:blipFill>
        <p:spPr bwMode="auto">
          <a:xfrm>
            <a:off x="7295708" y="5029200"/>
            <a:ext cx="1651590" cy="16805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81000" y="381000"/>
            <a:ext cx="4602542" cy="707886"/>
          </a:xfrm>
          <a:prstGeom prst="rect">
            <a:avLst/>
          </a:prstGeom>
        </p:spPr>
        <p:txBody>
          <a:bodyPr wrap="none">
            <a:spAutoFit/>
          </a:bodyPr>
          <a:lstStyle/>
          <a:p>
            <a:r>
              <a:rPr lang="az-Latn-AZ" sz="4000" dirty="0" smtClean="0">
                <a:latin typeface="Times New Roman" pitchFamily="18" charset="0"/>
                <a:cs typeface="Times New Roman" pitchFamily="18" charset="0"/>
              </a:rPr>
              <a:t>Tədris olunan fənnlər</a:t>
            </a:r>
            <a:endParaRPr lang="ru-RU" sz="4000" dirty="0">
              <a:latin typeface="Times New Roman" pitchFamily="18" charset="0"/>
              <a:cs typeface="Times New Roman" pitchFamily="18" charset="0"/>
            </a:endParaRPr>
          </a:p>
        </p:txBody>
      </p:sp>
      <p:graphicFrame>
        <p:nvGraphicFramePr>
          <p:cNvPr id="3" name="Схема 2"/>
          <p:cNvGraphicFramePr/>
          <p:nvPr/>
        </p:nvGraphicFramePr>
        <p:xfrm>
          <a:off x="0" y="1295400"/>
          <a:ext cx="4724400" cy="495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p:cNvSpPr txBox="1"/>
          <p:nvPr/>
        </p:nvSpPr>
        <p:spPr>
          <a:xfrm>
            <a:off x="-152400" y="3429000"/>
            <a:ext cx="1524000" cy="523220"/>
          </a:xfrm>
          <a:prstGeom prst="rect">
            <a:avLst/>
          </a:prstGeom>
          <a:noFill/>
        </p:spPr>
        <p:txBody>
          <a:bodyPr wrap="square" rtlCol="0">
            <a:spAutoFit/>
          </a:bodyPr>
          <a:lstStyle/>
          <a:p>
            <a:pPr algn="ctr"/>
            <a:r>
              <a:rPr lang="az-Latn-AZ" sz="1400" b="1" dirty="0" smtClean="0">
                <a:latin typeface="Times New Roman" pitchFamily="18" charset="0"/>
                <a:cs typeface="Times New Roman" pitchFamily="18" charset="0"/>
              </a:rPr>
              <a:t>BAKALAVR</a:t>
            </a:r>
          </a:p>
          <a:p>
            <a:pPr algn="ctr"/>
            <a:r>
              <a:rPr lang="az-Latn-AZ" sz="1400" b="1" dirty="0" smtClean="0">
                <a:latin typeface="Times New Roman" pitchFamily="18" charset="0"/>
                <a:cs typeface="Times New Roman" pitchFamily="18" charset="0"/>
              </a:rPr>
              <a:t> PİLLƏSİ</a:t>
            </a:r>
            <a:endParaRPr lang="ru-RU" sz="1400" b="1" dirty="0">
              <a:latin typeface="Times New Roman" pitchFamily="18" charset="0"/>
              <a:cs typeface="Times New Roman" pitchFamily="18" charset="0"/>
            </a:endParaRPr>
          </a:p>
        </p:txBody>
      </p:sp>
      <p:sp>
        <p:nvSpPr>
          <p:cNvPr id="6" name="TextBox 5"/>
          <p:cNvSpPr txBox="1"/>
          <p:nvPr/>
        </p:nvSpPr>
        <p:spPr>
          <a:xfrm>
            <a:off x="2438400" y="5257800"/>
            <a:ext cx="2209800" cy="369332"/>
          </a:xfrm>
          <a:prstGeom prst="rect">
            <a:avLst/>
          </a:prstGeom>
          <a:noFill/>
        </p:spPr>
        <p:txBody>
          <a:bodyPr wrap="square" rtlCol="0">
            <a:spAutoFit/>
          </a:bodyPr>
          <a:lstStyle/>
          <a:p>
            <a:pPr algn="ctr">
              <a:buFont typeface="Arial" pitchFamily="34" charset="0"/>
              <a:buChar char="•"/>
            </a:pPr>
            <a:r>
              <a:rPr lang="az-Latn-AZ" sz="900" dirty="0" smtClean="0">
                <a:cs typeface="Times New Roman" pitchFamily="18" charset="0"/>
              </a:rPr>
              <a:t> KVANT ELEKTRONIKASININ </a:t>
            </a:r>
          </a:p>
          <a:p>
            <a:pPr algn="ctr"/>
            <a:r>
              <a:rPr lang="az-Latn-AZ" sz="900" dirty="0" smtClean="0">
                <a:cs typeface="Times New Roman" pitchFamily="18" charset="0"/>
              </a:rPr>
              <a:t>ƏSASLARI</a:t>
            </a:r>
            <a:endParaRPr lang="ru-RU" sz="900" dirty="0">
              <a:cs typeface="Times New Roman" pitchFamily="18" charset="0"/>
            </a:endParaRPr>
          </a:p>
        </p:txBody>
      </p:sp>
      <p:graphicFrame>
        <p:nvGraphicFramePr>
          <p:cNvPr id="7" name="Схема 6"/>
          <p:cNvGraphicFramePr/>
          <p:nvPr>
            <p:extLst>
              <p:ext uri="{D42A27DB-BD31-4B8C-83A1-F6EECF244321}">
                <p14:modId xmlns:p14="http://schemas.microsoft.com/office/powerpoint/2010/main" val="4016163135"/>
              </p:ext>
            </p:extLst>
          </p:nvPr>
        </p:nvGraphicFramePr>
        <p:xfrm>
          <a:off x="4267200" y="762000"/>
          <a:ext cx="3733800" cy="56388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8" name="TextBox 7"/>
          <p:cNvSpPr txBox="1"/>
          <p:nvPr/>
        </p:nvSpPr>
        <p:spPr>
          <a:xfrm>
            <a:off x="4038600" y="3048000"/>
            <a:ext cx="1524000" cy="938719"/>
          </a:xfrm>
          <a:prstGeom prst="rect">
            <a:avLst/>
          </a:prstGeom>
          <a:noFill/>
        </p:spPr>
        <p:txBody>
          <a:bodyPr wrap="square" rtlCol="0">
            <a:spAutoFit/>
          </a:bodyPr>
          <a:lstStyle/>
          <a:p>
            <a:pPr lvl="0" algn="ctr"/>
            <a:r>
              <a:rPr lang="az-Latn-AZ" sz="1100" b="1" dirty="0" smtClean="0">
                <a:latin typeface="Times New Roman" pitchFamily="18" charset="0"/>
                <a:cs typeface="Times New Roman" pitchFamily="18" charset="0"/>
              </a:rPr>
              <a:t>MAGİSTRATURA PİLLƏSİ</a:t>
            </a:r>
          </a:p>
          <a:p>
            <a:pPr lvl="0" algn="ctr"/>
            <a:r>
              <a:rPr lang="az-Latn-AZ" sz="1100" b="1" dirty="0" smtClean="0">
                <a:solidFill>
                  <a:schemeClr val="accent3">
                    <a:lumMod val="75000"/>
                  </a:schemeClr>
                </a:solidFill>
                <a:latin typeface="Times New Roman" pitchFamily="18" charset="0"/>
                <a:cs typeface="Times New Roman" pitchFamily="18" charset="0"/>
              </a:rPr>
              <a:t>1)İstilik fizikası və molekulyar fizika</a:t>
            </a:r>
          </a:p>
          <a:p>
            <a:pPr lvl="0" algn="ctr"/>
            <a:r>
              <a:rPr lang="az-Latn-AZ" sz="1100" b="1" dirty="0" smtClean="0">
                <a:solidFill>
                  <a:srgbClr val="FF0000"/>
                </a:solidFill>
                <a:latin typeface="Times New Roman" pitchFamily="18" charset="0"/>
                <a:cs typeface="Times New Roman" pitchFamily="18" charset="0"/>
              </a:rPr>
              <a:t>2)Kvant elektronikası</a:t>
            </a:r>
            <a:endParaRPr lang="ru-RU" sz="1100" b="1" dirty="0">
              <a:solidFill>
                <a:srgbClr val="FF0000"/>
              </a:solidFill>
              <a:latin typeface="Times New Roman" pitchFamily="18" charset="0"/>
              <a:cs typeface="Times New Roman" pitchFamily="18" charset="0"/>
            </a:endParaRPr>
          </a:p>
        </p:txBody>
      </p:sp>
      <p:sp>
        <p:nvSpPr>
          <p:cNvPr id="9" name="TextBox 8"/>
          <p:cNvSpPr txBox="1"/>
          <p:nvPr/>
        </p:nvSpPr>
        <p:spPr>
          <a:xfrm>
            <a:off x="5105400" y="914400"/>
            <a:ext cx="1159292" cy="246221"/>
          </a:xfrm>
          <a:prstGeom prst="rect">
            <a:avLst/>
          </a:prstGeom>
          <a:noFill/>
        </p:spPr>
        <p:txBody>
          <a:bodyPr wrap="none" rtlCol="0">
            <a:spAutoFit/>
          </a:bodyPr>
          <a:lstStyle/>
          <a:p>
            <a:pPr>
              <a:buFont typeface="Arial" pitchFamily="34" charset="0"/>
              <a:buChar char="•"/>
            </a:pPr>
            <a:r>
              <a:rPr lang="az-Latn-AZ" sz="1000" dirty="0" smtClean="0">
                <a:cs typeface="Times New Roman" pitchFamily="18" charset="0"/>
              </a:rPr>
              <a:t>SƏTH FİZİKASI</a:t>
            </a:r>
            <a:endParaRPr lang="ru-RU" sz="1000" dirty="0">
              <a:cs typeface="Times New Roman" pitchFamily="18" charset="0"/>
            </a:endParaRPr>
          </a:p>
        </p:txBody>
      </p:sp>
      <p:sp>
        <p:nvSpPr>
          <p:cNvPr id="10" name="TextBox 9"/>
          <p:cNvSpPr txBox="1"/>
          <p:nvPr/>
        </p:nvSpPr>
        <p:spPr>
          <a:xfrm>
            <a:off x="5715000" y="1219200"/>
            <a:ext cx="3429000" cy="246221"/>
          </a:xfrm>
          <a:prstGeom prst="rect">
            <a:avLst/>
          </a:prstGeom>
          <a:noFill/>
        </p:spPr>
        <p:txBody>
          <a:bodyPr wrap="square" rtlCol="0">
            <a:spAutoFit/>
          </a:bodyPr>
          <a:lstStyle/>
          <a:p>
            <a:pPr lvl="0" algn="ctr">
              <a:buFont typeface="Arial" pitchFamily="34" charset="0"/>
              <a:buChar char="•"/>
            </a:pPr>
            <a:r>
              <a:rPr lang="az-Latn-AZ" sz="1000" dirty="0" smtClean="0"/>
              <a:t>MOLEKULYAR BİRLƏŞMƏLƏRİN İSTİLİK EÇİRMƏSİ</a:t>
            </a:r>
            <a:endParaRPr lang="ru-RU" sz="1000" dirty="0"/>
          </a:p>
        </p:txBody>
      </p:sp>
      <p:sp>
        <p:nvSpPr>
          <p:cNvPr id="11" name="TextBox 10"/>
          <p:cNvSpPr txBox="1"/>
          <p:nvPr/>
        </p:nvSpPr>
        <p:spPr>
          <a:xfrm>
            <a:off x="5867400" y="1447800"/>
            <a:ext cx="2971800" cy="400110"/>
          </a:xfrm>
          <a:prstGeom prst="rect">
            <a:avLst/>
          </a:prstGeom>
          <a:noFill/>
        </p:spPr>
        <p:txBody>
          <a:bodyPr wrap="square" rtlCol="0">
            <a:spAutoFit/>
          </a:bodyPr>
          <a:lstStyle/>
          <a:p>
            <a:pPr algn="ctr">
              <a:buFont typeface="Arial" pitchFamily="34" charset="0"/>
              <a:buChar char="•"/>
            </a:pPr>
            <a:r>
              <a:rPr lang="az-Latn-AZ" sz="1000" dirty="0" smtClean="0"/>
              <a:t>MOLEKULLARIN QURULUŞU VƏ MOLEKULYAR QÜVVƏLƏRİN TƏBİƏTİ</a:t>
            </a:r>
            <a:endParaRPr lang="ru-RU" sz="1000" dirty="0"/>
          </a:p>
        </p:txBody>
      </p:sp>
      <p:sp>
        <p:nvSpPr>
          <p:cNvPr id="12" name="TextBox 11"/>
          <p:cNvSpPr txBox="1"/>
          <p:nvPr/>
        </p:nvSpPr>
        <p:spPr>
          <a:xfrm>
            <a:off x="6477000" y="1905000"/>
            <a:ext cx="2667000" cy="400110"/>
          </a:xfrm>
          <a:prstGeom prst="rect">
            <a:avLst/>
          </a:prstGeom>
          <a:noFill/>
        </p:spPr>
        <p:txBody>
          <a:bodyPr wrap="square" rtlCol="0">
            <a:spAutoFit/>
          </a:bodyPr>
          <a:lstStyle/>
          <a:p>
            <a:pPr algn="ctr">
              <a:buFont typeface="Arial" pitchFamily="34" charset="0"/>
              <a:buChar char="•"/>
            </a:pPr>
            <a:r>
              <a:rPr lang="az-Latn-AZ" sz="1000" dirty="0" smtClean="0"/>
              <a:t>MAKROMOLEKULLARIN QURULUŞU VƏ XASSƏLƏRİ</a:t>
            </a:r>
            <a:endParaRPr lang="ru-RU" sz="1000" dirty="0"/>
          </a:p>
        </p:txBody>
      </p:sp>
      <p:sp>
        <p:nvSpPr>
          <p:cNvPr id="13" name="TextBox 12"/>
          <p:cNvSpPr txBox="1"/>
          <p:nvPr/>
        </p:nvSpPr>
        <p:spPr>
          <a:xfrm>
            <a:off x="6705600" y="2286000"/>
            <a:ext cx="2438400" cy="553998"/>
          </a:xfrm>
          <a:prstGeom prst="rect">
            <a:avLst/>
          </a:prstGeom>
          <a:noFill/>
        </p:spPr>
        <p:txBody>
          <a:bodyPr wrap="square" rtlCol="0">
            <a:spAutoFit/>
          </a:bodyPr>
          <a:lstStyle/>
          <a:p>
            <a:pPr algn="ctr">
              <a:buFont typeface="Arial" pitchFamily="34" charset="0"/>
              <a:buChar char="•"/>
            </a:pPr>
            <a:r>
              <a:rPr lang="az-Latn-AZ" sz="1000" dirty="0" smtClean="0"/>
              <a:t>ÇOXATOMLU  MOLEKULLARIN  RƏQS SPEKTRİNİN NƏZƏRİYYƏSİ VƏ HESABLAMA ÜSULU</a:t>
            </a:r>
            <a:endParaRPr lang="ru-RU" sz="1000" dirty="0"/>
          </a:p>
        </p:txBody>
      </p:sp>
      <p:sp>
        <p:nvSpPr>
          <p:cNvPr id="14" name="TextBox 13"/>
          <p:cNvSpPr txBox="1"/>
          <p:nvPr/>
        </p:nvSpPr>
        <p:spPr>
          <a:xfrm>
            <a:off x="7162800" y="2819400"/>
            <a:ext cx="1805302" cy="246221"/>
          </a:xfrm>
          <a:prstGeom prst="rect">
            <a:avLst/>
          </a:prstGeom>
          <a:noFill/>
        </p:spPr>
        <p:txBody>
          <a:bodyPr wrap="none" rtlCol="0">
            <a:spAutoFit/>
          </a:bodyPr>
          <a:lstStyle/>
          <a:p>
            <a:pPr>
              <a:buFont typeface="Arial" pitchFamily="34" charset="0"/>
              <a:buChar char="•"/>
            </a:pPr>
            <a:r>
              <a:rPr lang="az-Latn-AZ" sz="1000" dirty="0" smtClean="0"/>
              <a:t>MOLEKULYAR AKUSTIKA</a:t>
            </a:r>
            <a:endParaRPr lang="ru-RU" sz="1000" dirty="0"/>
          </a:p>
        </p:txBody>
      </p:sp>
      <p:sp>
        <p:nvSpPr>
          <p:cNvPr id="15" name="TextBox 14"/>
          <p:cNvSpPr txBox="1"/>
          <p:nvPr/>
        </p:nvSpPr>
        <p:spPr>
          <a:xfrm>
            <a:off x="6858000" y="3276600"/>
            <a:ext cx="2438400" cy="400110"/>
          </a:xfrm>
          <a:prstGeom prst="rect">
            <a:avLst/>
          </a:prstGeom>
          <a:noFill/>
        </p:spPr>
        <p:txBody>
          <a:bodyPr wrap="square" rtlCol="0">
            <a:spAutoFit/>
          </a:bodyPr>
          <a:lstStyle/>
          <a:p>
            <a:pPr algn="ctr">
              <a:buFont typeface="Arial" pitchFamily="34" charset="0"/>
              <a:buChar char="•"/>
            </a:pPr>
            <a:r>
              <a:rPr lang="az-Latn-AZ" sz="1000" dirty="0" smtClean="0"/>
              <a:t>MOLEKULYAR QÜVVƏLƏRİN KVANT NƏZƏRİYYƏSİ</a:t>
            </a:r>
            <a:endParaRPr lang="ru-RU" sz="1000" dirty="0"/>
          </a:p>
        </p:txBody>
      </p:sp>
      <p:sp>
        <p:nvSpPr>
          <p:cNvPr id="16" name="TextBox 15"/>
          <p:cNvSpPr txBox="1"/>
          <p:nvPr/>
        </p:nvSpPr>
        <p:spPr>
          <a:xfrm>
            <a:off x="6858000" y="3789402"/>
            <a:ext cx="2362200" cy="553998"/>
          </a:xfrm>
          <a:prstGeom prst="rect">
            <a:avLst/>
          </a:prstGeom>
          <a:noFill/>
        </p:spPr>
        <p:txBody>
          <a:bodyPr wrap="square" rtlCol="0">
            <a:spAutoFit/>
          </a:bodyPr>
          <a:lstStyle/>
          <a:p>
            <a:pPr algn="ctr">
              <a:buFont typeface="Arial" pitchFamily="34" charset="0"/>
              <a:buChar char="•"/>
            </a:pPr>
            <a:r>
              <a:rPr lang="az-Latn-AZ" sz="1000" dirty="0" smtClean="0"/>
              <a:t>MÜRƏKKƏB MOLEKULLARIN NƏZƏRİ KONFORMASİYA TƏHLİLİ ÜSULU</a:t>
            </a:r>
            <a:endParaRPr lang="ru-RU" sz="1000" dirty="0"/>
          </a:p>
        </p:txBody>
      </p:sp>
      <p:sp>
        <p:nvSpPr>
          <p:cNvPr id="17" name="Прямоугольник 16"/>
          <p:cNvSpPr/>
          <p:nvPr/>
        </p:nvSpPr>
        <p:spPr>
          <a:xfrm>
            <a:off x="6781800" y="4419600"/>
            <a:ext cx="2362200" cy="553998"/>
          </a:xfrm>
          <a:prstGeom prst="rect">
            <a:avLst/>
          </a:prstGeom>
        </p:spPr>
        <p:txBody>
          <a:bodyPr wrap="square">
            <a:spAutoFit/>
          </a:bodyPr>
          <a:lstStyle/>
          <a:p>
            <a:pPr algn="ctr">
              <a:buFont typeface="Arial" pitchFamily="34" charset="0"/>
              <a:buChar char="•"/>
            </a:pPr>
            <a:r>
              <a:rPr lang="az-Latn-AZ" sz="1000" dirty="0" smtClean="0"/>
              <a:t>MAKROMOLEKUL  MƏHLULUNUN ÖZLÜLÜK NƏZƏRİYYƏSİNİN ƏSASLARI</a:t>
            </a:r>
            <a:endParaRPr lang="ru-RU" sz="1000" dirty="0"/>
          </a:p>
        </p:txBody>
      </p:sp>
      <p:sp>
        <p:nvSpPr>
          <p:cNvPr id="18" name="Прямоугольник 17"/>
          <p:cNvSpPr/>
          <p:nvPr/>
        </p:nvSpPr>
        <p:spPr>
          <a:xfrm>
            <a:off x="6324600" y="4953000"/>
            <a:ext cx="3048000" cy="553998"/>
          </a:xfrm>
          <a:prstGeom prst="rect">
            <a:avLst/>
          </a:prstGeom>
        </p:spPr>
        <p:txBody>
          <a:bodyPr wrap="square">
            <a:spAutoFit/>
          </a:bodyPr>
          <a:lstStyle/>
          <a:p>
            <a:pPr algn="ctr">
              <a:buFont typeface="Arial" pitchFamily="34" charset="0"/>
              <a:buChar char="•"/>
            </a:pPr>
            <a:r>
              <a:rPr lang="az-Latn-AZ" sz="1000" dirty="0" smtClean="0"/>
              <a:t>NMR VƏ EPR ÜSULLARI İLƏ MOLEKULUN QURULUŞUNUN VƏ XASSƏLƏRİNİN ÖYRƏNİLMƏSİ</a:t>
            </a:r>
            <a:endParaRPr lang="ru-RU" sz="1000" dirty="0"/>
          </a:p>
        </p:txBody>
      </p:sp>
      <p:sp>
        <p:nvSpPr>
          <p:cNvPr id="19" name="Прямоугольник 18"/>
          <p:cNvSpPr/>
          <p:nvPr/>
        </p:nvSpPr>
        <p:spPr>
          <a:xfrm>
            <a:off x="5867400" y="5972889"/>
            <a:ext cx="3352800" cy="246221"/>
          </a:xfrm>
          <a:prstGeom prst="rect">
            <a:avLst/>
          </a:prstGeom>
        </p:spPr>
        <p:txBody>
          <a:bodyPr wrap="square">
            <a:spAutoFit/>
          </a:bodyPr>
          <a:lstStyle/>
          <a:p>
            <a:pPr>
              <a:buFont typeface="Arial" pitchFamily="34" charset="0"/>
              <a:buChar char="•"/>
            </a:pPr>
            <a:r>
              <a:rPr lang="az-Latn-AZ" sz="1000" dirty="0" smtClean="0"/>
              <a:t>KVANT ELEKTRONIKASI</a:t>
            </a:r>
            <a:endParaRPr lang="ru-RU" sz="1000" dirty="0" smtClean="0"/>
          </a:p>
        </p:txBody>
      </p:sp>
      <p:sp>
        <p:nvSpPr>
          <p:cNvPr id="20" name="TextBox 19"/>
          <p:cNvSpPr txBox="1"/>
          <p:nvPr/>
        </p:nvSpPr>
        <p:spPr>
          <a:xfrm>
            <a:off x="2819400" y="3200400"/>
            <a:ext cx="1676400" cy="646331"/>
          </a:xfrm>
          <a:prstGeom prst="rect">
            <a:avLst/>
          </a:prstGeom>
          <a:noFill/>
        </p:spPr>
        <p:txBody>
          <a:bodyPr wrap="square" rtlCol="0">
            <a:spAutoFit/>
          </a:bodyPr>
          <a:lstStyle/>
          <a:p>
            <a:pPr algn="ctr">
              <a:buFont typeface="Arial" pitchFamily="34" charset="0"/>
              <a:buChar char="•"/>
            </a:pPr>
            <a:r>
              <a:rPr lang="az-Latn-AZ" sz="900" dirty="0" smtClean="0">
                <a:cs typeface="Times New Roman" pitchFamily="18" charset="0"/>
              </a:rPr>
              <a:t> MOLEKULYAR </a:t>
            </a:r>
          </a:p>
          <a:p>
            <a:pPr algn="ctr"/>
            <a:r>
              <a:rPr lang="az-Latn-AZ" sz="900" dirty="0" smtClean="0">
                <a:cs typeface="Times New Roman" pitchFamily="18" charset="0"/>
              </a:rPr>
              <a:t>FIZIKANIN </a:t>
            </a:r>
          </a:p>
          <a:p>
            <a:pPr algn="ctr"/>
            <a:r>
              <a:rPr lang="az-Latn-AZ" sz="900" dirty="0" smtClean="0">
                <a:cs typeface="Times New Roman" pitchFamily="18" charset="0"/>
              </a:rPr>
              <a:t>MÜASIR </a:t>
            </a:r>
          </a:p>
          <a:p>
            <a:pPr algn="ctr"/>
            <a:r>
              <a:rPr lang="az-Latn-AZ" sz="900" dirty="0" smtClean="0">
                <a:cs typeface="Times New Roman" pitchFamily="18" charset="0"/>
              </a:rPr>
              <a:t>PROBLEMLƏRI</a:t>
            </a:r>
            <a:endParaRPr lang="ru-RU" sz="900" dirty="0">
              <a:cs typeface="Times New Roman" pitchFamily="18" charset="0"/>
            </a:endParaRPr>
          </a:p>
        </p:txBody>
      </p:sp>
      <p:sp>
        <p:nvSpPr>
          <p:cNvPr id="22" name="TextBox 21"/>
          <p:cNvSpPr txBox="1"/>
          <p:nvPr/>
        </p:nvSpPr>
        <p:spPr>
          <a:xfrm>
            <a:off x="1828800" y="6096000"/>
            <a:ext cx="1371600" cy="230832"/>
          </a:xfrm>
          <a:prstGeom prst="rect">
            <a:avLst/>
          </a:prstGeom>
          <a:noFill/>
        </p:spPr>
        <p:txBody>
          <a:bodyPr wrap="square" rtlCol="0">
            <a:spAutoFit/>
          </a:bodyPr>
          <a:lstStyle/>
          <a:p>
            <a:pPr algn="ctr">
              <a:buFont typeface="Arial" pitchFamily="34" charset="0"/>
              <a:buChar char="•"/>
            </a:pPr>
            <a:r>
              <a:rPr lang="az-Latn-AZ" sz="900" dirty="0" smtClean="0">
                <a:cs typeface="Times New Roman" pitchFamily="18" charset="0"/>
              </a:rPr>
              <a:t> LAZERLƏR FİZİKASI</a:t>
            </a:r>
            <a:endParaRPr lang="ru-RU" sz="900" dirty="0">
              <a:cs typeface="Times New Roman" pitchFamily="18" charset="0"/>
            </a:endParaRPr>
          </a:p>
        </p:txBody>
      </p:sp>
      <p:sp>
        <p:nvSpPr>
          <p:cNvPr id="23" name="TextBox 22"/>
          <p:cNvSpPr txBox="1"/>
          <p:nvPr/>
        </p:nvSpPr>
        <p:spPr>
          <a:xfrm>
            <a:off x="3124201" y="4267200"/>
            <a:ext cx="1295400" cy="369332"/>
          </a:xfrm>
          <a:prstGeom prst="rect">
            <a:avLst/>
          </a:prstGeom>
          <a:noFill/>
        </p:spPr>
        <p:txBody>
          <a:bodyPr wrap="square" rtlCol="0">
            <a:spAutoFit/>
          </a:bodyPr>
          <a:lstStyle/>
          <a:p>
            <a:r>
              <a:rPr lang="az-Latn-AZ" sz="900" dirty="0" smtClean="0">
                <a:cs typeface="Times New Roman" pitchFamily="18" charset="0"/>
              </a:rPr>
              <a:t>ÜMUMI SPEKTROSKOPIYA</a:t>
            </a:r>
            <a:endParaRPr lang="ru-RU" sz="900" dirty="0" smtClean="0">
              <a:cs typeface="Times New Roman" pitchFamily="18" charset="0"/>
            </a:endParaRPr>
          </a:p>
        </p:txBody>
      </p:sp>
      <p:sp>
        <p:nvSpPr>
          <p:cNvPr id="24" name="Прямоугольник 23"/>
          <p:cNvSpPr/>
          <p:nvPr/>
        </p:nvSpPr>
        <p:spPr>
          <a:xfrm>
            <a:off x="5486400" y="6211416"/>
            <a:ext cx="3352800" cy="246221"/>
          </a:xfrm>
          <a:prstGeom prst="rect">
            <a:avLst/>
          </a:prstGeom>
        </p:spPr>
        <p:txBody>
          <a:bodyPr wrap="square">
            <a:spAutoFit/>
          </a:bodyPr>
          <a:lstStyle/>
          <a:p>
            <a:pPr>
              <a:buFont typeface="Arial" pitchFamily="34" charset="0"/>
              <a:buChar char="•"/>
            </a:pPr>
            <a:r>
              <a:rPr lang="az-Latn-AZ" sz="1000" dirty="0" smtClean="0"/>
              <a:t>QAZ LAZERLƏRİ</a:t>
            </a:r>
            <a:endParaRPr lang="ru-RU" sz="1000" dirty="0" smtClean="0"/>
          </a:p>
        </p:txBody>
      </p:sp>
      <p:sp>
        <p:nvSpPr>
          <p:cNvPr id="25" name="Прямоугольник 24"/>
          <p:cNvSpPr/>
          <p:nvPr/>
        </p:nvSpPr>
        <p:spPr>
          <a:xfrm>
            <a:off x="4800600" y="6448170"/>
            <a:ext cx="3352800" cy="246221"/>
          </a:xfrm>
          <a:prstGeom prst="rect">
            <a:avLst/>
          </a:prstGeom>
        </p:spPr>
        <p:txBody>
          <a:bodyPr wrap="square">
            <a:spAutoFit/>
          </a:bodyPr>
          <a:lstStyle/>
          <a:p>
            <a:pPr>
              <a:buFont typeface="Arial" pitchFamily="34" charset="0"/>
              <a:buChar char="•"/>
            </a:pPr>
            <a:r>
              <a:rPr lang="az-Latn-AZ" sz="1000" dirty="0" smtClean="0"/>
              <a:t>QEYRI-XƏTTI OPTIKA</a:t>
            </a:r>
            <a:endParaRPr lang="ru-RU" sz="10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graphicEl>
                                              <a:dgm id="{0C97DF4E-DEF6-4A86-B88E-E63965ABCCFC}"/>
                                            </p:graphicEl>
                                          </p:spTgt>
                                        </p:tgtEl>
                                        <p:attrNameLst>
                                          <p:attrName>style.visibility</p:attrName>
                                        </p:attrNameLst>
                                      </p:cBhvr>
                                      <p:to>
                                        <p:strVal val="visible"/>
                                      </p:to>
                                    </p:set>
                                    <p:anim calcmode="lin" valueType="num">
                                      <p:cBhvr additive="base">
                                        <p:cTn id="7" dur="500" fill="hold"/>
                                        <p:tgtEl>
                                          <p:spTgt spid="3">
                                            <p:graphicEl>
                                              <a:dgm id="{0C97DF4E-DEF6-4A86-B88E-E63965ABCCFC}"/>
                                            </p:graphic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graphicEl>
                                              <a:dgm id="{0C97DF4E-DEF6-4A86-B88E-E63965ABCCFC}"/>
                                            </p:graphic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 calcmode="lin" valueType="num">
                                      <p:cBhvr additive="base">
                                        <p:cTn id="11"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anim calcmode="lin" valueType="num">
                                      <p:cBhvr additive="base">
                                        <p:cTn id="15"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7">
                                            <p:graphicEl>
                                              <a:dgm id="{0C97DF4E-DEF6-4A86-B88E-E63965ABCCFC}"/>
                                            </p:graphicEl>
                                          </p:spTgt>
                                        </p:tgtEl>
                                        <p:attrNameLst>
                                          <p:attrName>style.visibility</p:attrName>
                                        </p:attrNameLst>
                                      </p:cBhvr>
                                      <p:to>
                                        <p:strVal val="visible"/>
                                      </p:to>
                                    </p:set>
                                    <p:anim calcmode="lin" valueType="num">
                                      <p:cBhvr additive="base">
                                        <p:cTn id="21" dur="500" fill="hold"/>
                                        <p:tgtEl>
                                          <p:spTgt spid="7">
                                            <p:graphicEl>
                                              <a:dgm id="{0C97DF4E-DEF6-4A86-B88E-E63965ABCCFC}"/>
                                            </p:graphicEl>
                                          </p:spTgt>
                                        </p:tgtEl>
                                        <p:attrNameLst>
                                          <p:attrName>ppt_x</p:attrName>
                                        </p:attrNameLst>
                                      </p:cBhvr>
                                      <p:tavLst>
                                        <p:tav tm="0">
                                          <p:val>
                                            <p:strVal val="#ppt_x"/>
                                          </p:val>
                                        </p:tav>
                                        <p:tav tm="100000">
                                          <p:val>
                                            <p:strVal val="#ppt_x"/>
                                          </p:val>
                                        </p:tav>
                                      </p:tavLst>
                                    </p:anim>
                                    <p:anim calcmode="lin" valueType="num">
                                      <p:cBhvr additive="base">
                                        <p:cTn id="22" dur="500" fill="hold"/>
                                        <p:tgtEl>
                                          <p:spTgt spid="7">
                                            <p:graphicEl>
                                              <a:dgm id="{0C97DF4E-DEF6-4A86-B88E-E63965ABCCFC}"/>
                                            </p:graphic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7">
                                            <p:graphicEl>
                                              <a:dgm id="{820D0B2E-47B2-4A25-9049-09BFB6F043D4}"/>
                                            </p:graphicEl>
                                          </p:spTgt>
                                        </p:tgtEl>
                                        <p:attrNameLst>
                                          <p:attrName>style.visibility</p:attrName>
                                        </p:attrNameLst>
                                      </p:cBhvr>
                                      <p:to>
                                        <p:strVal val="visible"/>
                                      </p:to>
                                    </p:set>
                                    <p:anim calcmode="lin" valueType="num">
                                      <p:cBhvr additive="base">
                                        <p:cTn id="25" dur="500" fill="hold"/>
                                        <p:tgtEl>
                                          <p:spTgt spid="7">
                                            <p:graphicEl>
                                              <a:dgm id="{820D0B2E-47B2-4A25-9049-09BFB6F043D4}"/>
                                            </p:graphicEl>
                                          </p:spTgt>
                                        </p:tgtEl>
                                        <p:attrNameLst>
                                          <p:attrName>ppt_x</p:attrName>
                                        </p:attrNameLst>
                                      </p:cBhvr>
                                      <p:tavLst>
                                        <p:tav tm="0">
                                          <p:val>
                                            <p:strVal val="#ppt_x"/>
                                          </p:val>
                                        </p:tav>
                                        <p:tav tm="100000">
                                          <p:val>
                                            <p:strVal val="#ppt_x"/>
                                          </p:val>
                                        </p:tav>
                                      </p:tavLst>
                                    </p:anim>
                                    <p:anim calcmode="lin" valueType="num">
                                      <p:cBhvr additive="base">
                                        <p:cTn id="26" dur="500" fill="hold"/>
                                        <p:tgtEl>
                                          <p:spTgt spid="7">
                                            <p:graphicEl>
                                              <a:dgm id="{820D0B2E-47B2-4A25-9049-09BFB6F043D4}"/>
                                            </p:graphic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7">
                                            <p:graphicEl>
                                              <a:dgm id="{A1FA4863-2A93-49F8-8685-B8D80636A350}"/>
                                            </p:graphicEl>
                                          </p:spTgt>
                                        </p:tgtEl>
                                        <p:attrNameLst>
                                          <p:attrName>style.visibility</p:attrName>
                                        </p:attrNameLst>
                                      </p:cBhvr>
                                      <p:to>
                                        <p:strVal val="visible"/>
                                      </p:to>
                                    </p:set>
                                    <p:anim calcmode="lin" valueType="num">
                                      <p:cBhvr additive="base">
                                        <p:cTn id="29" dur="500" fill="hold"/>
                                        <p:tgtEl>
                                          <p:spTgt spid="7">
                                            <p:graphicEl>
                                              <a:dgm id="{A1FA4863-2A93-49F8-8685-B8D80636A350}"/>
                                            </p:graphicEl>
                                          </p:spTgt>
                                        </p:tgtEl>
                                        <p:attrNameLst>
                                          <p:attrName>ppt_x</p:attrName>
                                        </p:attrNameLst>
                                      </p:cBhvr>
                                      <p:tavLst>
                                        <p:tav tm="0">
                                          <p:val>
                                            <p:strVal val="#ppt_x"/>
                                          </p:val>
                                        </p:tav>
                                        <p:tav tm="100000">
                                          <p:val>
                                            <p:strVal val="#ppt_x"/>
                                          </p:val>
                                        </p:tav>
                                      </p:tavLst>
                                    </p:anim>
                                    <p:anim calcmode="lin" valueType="num">
                                      <p:cBhvr additive="base">
                                        <p:cTn id="30" dur="500" fill="hold"/>
                                        <p:tgtEl>
                                          <p:spTgt spid="7">
                                            <p:graphicEl>
                                              <a:dgm id="{A1FA4863-2A93-49F8-8685-B8D80636A350}"/>
                                            </p:graphicEl>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7">
                                            <p:graphicEl>
                                              <a:dgm id="{253BBE60-9883-480A-9CE2-BE0D118EE443}"/>
                                            </p:graphicEl>
                                          </p:spTgt>
                                        </p:tgtEl>
                                        <p:attrNameLst>
                                          <p:attrName>style.visibility</p:attrName>
                                        </p:attrNameLst>
                                      </p:cBhvr>
                                      <p:to>
                                        <p:strVal val="visible"/>
                                      </p:to>
                                    </p:set>
                                    <p:anim calcmode="lin" valueType="num">
                                      <p:cBhvr additive="base">
                                        <p:cTn id="33" dur="500" fill="hold"/>
                                        <p:tgtEl>
                                          <p:spTgt spid="7">
                                            <p:graphicEl>
                                              <a:dgm id="{253BBE60-9883-480A-9CE2-BE0D118EE443}"/>
                                            </p:graphicEl>
                                          </p:spTgt>
                                        </p:tgtEl>
                                        <p:attrNameLst>
                                          <p:attrName>ppt_x</p:attrName>
                                        </p:attrNameLst>
                                      </p:cBhvr>
                                      <p:tavLst>
                                        <p:tav tm="0">
                                          <p:val>
                                            <p:strVal val="#ppt_x"/>
                                          </p:val>
                                        </p:tav>
                                        <p:tav tm="100000">
                                          <p:val>
                                            <p:strVal val="#ppt_x"/>
                                          </p:val>
                                        </p:tav>
                                      </p:tavLst>
                                    </p:anim>
                                    <p:anim calcmode="lin" valueType="num">
                                      <p:cBhvr additive="base">
                                        <p:cTn id="34" dur="500" fill="hold"/>
                                        <p:tgtEl>
                                          <p:spTgt spid="7">
                                            <p:graphicEl>
                                              <a:dgm id="{253BBE60-9883-480A-9CE2-BE0D118EE443}"/>
                                            </p:graphicEl>
                                          </p:spTgt>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7">
                                            <p:graphicEl>
                                              <a:dgm id="{3F91A65B-5DC3-4B80-998B-261753F881DA}"/>
                                            </p:graphicEl>
                                          </p:spTgt>
                                        </p:tgtEl>
                                        <p:attrNameLst>
                                          <p:attrName>style.visibility</p:attrName>
                                        </p:attrNameLst>
                                      </p:cBhvr>
                                      <p:to>
                                        <p:strVal val="visible"/>
                                      </p:to>
                                    </p:set>
                                    <p:anim calcmode="lin" valueType="num">
                                      <p:cBhvr additive="base">
                                        <p:cTn id="37" dur="500" fill="hold"/>
                                        <p:tgtEl>
                                          <p:spTgt spid="7">
                                            <p:graphicEl>
                                              <a:dgm id="{3F91A65B-5DC3-4B80-998B-261753F881DA}"/>
                                            </p:graphicEl>
                                          </p:spTgt>
                                        </p:tgtEl>
                                        <p:attrNameLst>
                                          <p:attrName>ppt_x</p:attrName>
                                        </p:attrNameLst>
                                      </p:cBhvr>
                                      <p:tavLst>
                                        <p:tav tm="0">
                                          <p:val>
                                            <p:strVal val="#ppt_x"/>
                                          </p:val>
                                        </p:tav>
                                        <p:tav tm="100000">
                                          <p:val>
                                            <p:strVal val="#ppt_x"/>
                                          </p:val>
                                        </p:tav>
                                      </p:tavLst>
                                    </p:anim>
                                    <p:anim calcmode="lin" valueType="num">
                                      <p:cBhvr additive="base">
                                        <p:cTn id="38" dur="500" fill="hold"/>
                                        <p:tgtEl>
                                          <p:spTgt spid="7">
                                            <p:graphicEl>
                                              <a:dgm id="{3F91A65B-5DC3-4B80-998B-261753F881DA}"/>
                                            </p:graphicEl>
                                          </p:spTgt>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7">
                                            <p:graphicEl>
                                              <a:dgm id="{CD7852D1-4B3F-429F-BED1-E02774D0F487}"/>
                                            </p:graphicEl>
                                          </p:spTgt>
                                        </p:tgtEl>
                                        <p:attrNameLst>
                                          <p:attrName>style.visibility</p:attrName>
                                        </p:attrNameLst>
                                      </p:cBhvr>
                                      <p:to>
                                        <p:strVal val="visible"/>
                                      </p:to>
                                    </p:set>
                                    <p:anim calcmode="lin" valueType="num">
                                      <p:cBhvr additive="base">
                                        <p:cTn id="41" dur="500" fill="hold"/>
                                        <p:tgtEl>
                                          <p:spTgt spid="7">
                                            <p:graphicEl>
                                              <a:dgm id="{CD7852D1-4B3F-429F-BED1-E02774D0F487}"/>
                                            </p:graphicEl>
                                          </p:spTgt>
                                        </p:tgtEl>
                                        <p:attrNameLst>
                                          <p:attrName>ppt_x</p:attrName>
                                        </p:attrNameLst>
                                      </p:cBhvr>
                                      <p:tavLst>
                                        <p:tav tm="0">
                                          <p:val>
                                            <p:strVal val="#ppt_x"/>
                                          </p:val>
                                        </p:tav>
                                        <p:tav tm="100000">
                                          <p:val>
                                            <p:strVal val="#ppt_x"/>
                                          </p:val>
                                        </p:tav>
                                      </p:tavLst>
                                    </p:anim>
                                    <p:anim calcmode="lin" valueType="num">
                                      <p:cBhvr additive="base">
                                        <p:cTn id="42" dur="500" fill="hold"/>
                                        <p:tgtEl>
                                          <p:spTgt spid="7">
                                            <p:graphicEl>
                                              <a:dgm id="{CD7852D1-4B3F-429F-BED1-E02774D0F487}"/>
                                            </p:graphicEl>
                                          </p:spTgt>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7">
                                            <p:graphicEl>
                                              <a:dgm id="{A7554FCB-282A-42F0-806A-3D0C8A8FB86C}"/>
                                            </p:graphicEl>
                                          </p:spTgt>
                                        </p:tgtEl>
                                        <p:attrNameLst>
                                          <p:attrName>style.visibility</p:attrName>
                                        </p:attrNameLst>
                                      </p:cBhvr>
                                      <p:to>
                                        <p:strVal val="visible"/>
                                      </p:to>
                                    </p:set>
                                    <p:anim calcmode="lin" valueType="num">
                                      <p:cBhvr additive="base">
                                        <p:cTn id="45" dur="500" fill="hold"/>
                                        <p:tgtEl>
                                          <p:spTgt spid="7">
                                            <p:graphicEl>
                                              <a:dgm id="{A7554FCB-282A-42F0-806A-3D0C8A8FB86C}"/>
                                            </p:graphicEl>
                                          </p:spTgt>
                                        </p:tgtEl>
                                        <p:attrNameLst>
                                          <p:attrName>ppt_x</p:attrName>
                                        </p:attrNameLst>
                                      </p:cBhvr>
                                      <p:tavLst>
                                        <p:tav tm="0">
                                          <p:val>
                                            <p:strVal val="#ppt_x"/>
                                          </p:val>
                                        </p:tav>
                                        <p:tav tm="100000">
                                          <p:val>
                                            <p:strVal val="#ppt_x"/>
                                          </p:val>
                                        </p:tav>
                                      </p:tavLst>
                                    </p:anim>
                                    <p:anim calcmode="lin" valueType="num">
                                      <p:cBhvr additive="base">
                                        <p:cTn id="46" dur="500" fill="hold"/>
                                        <p:tgtEl>
                                          <p:spTgt spid="7">
                                            <p:graphicEl>
                                              <a:dgm id="{A7554FCB-282A-42F0-806A-3D0C8A8FB86C}"/>
                                            </p:graphicEl>
                                          </p:spTgt>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7">
                                            <p:graphicEl>
                                              <a:dgm id="{A0C50326-D131-4D0E-9365-29D12E881D8E}"/>
                                            </p:graphicEl>
                                          </p:spTgt>
                                        </p:tgtEl>
                                        <p:attrNameLst>
                                          <p:attrName>style.visibility</p:attrName>
                                        </p:attrNameLst>
                                      </p:cBhvr>
                                      <p:to>
                                        <p:strVal val="visible"/>
                                      </p:to>
                                    </p:set>
                                    <p:anim calcmode="lin" valueType="num">
                                      <p:cBhvr additive="base">
                                        <p:cTn id="49" dur="500" fill="hold"/>
                                        <p:tgtEl>
                                          <p:spTgt spid="7">
                                            <p:graphicEl>
                                              <a:dgm id="{A0C50326-D131-4D0E-9365-29D12E881D8E}"/>
                                            </p:graphicEl>
                                          </p:spTgt>
                                        </p:tgtEl>
                                        <p:attrNameLst>
                                          <p:attrName>ppt_x</p:attrName>
                                        </p:attrNameLst>
                                      </p:cBhvr>
                                      <p:tavLst>
                                        <p:tav tm="0">
                                          <p:val>
                                            <p:strVal val="#ppt_x"/>
                                          </p:val>
                                        </p:tav>
                                        <p:tav tm="100000">
                                          <p:val>
                                            <p:strVal val="#ppt_x"/>
                                          </p:val>
                                        </p:tav>
                                      </p:tavLst>
                                    </p:anim>
                                    <p:anim calcmode="lin" valueType="num">
                                      <p:cBhvr additive="base">
                                        <p:cTn id="50" dur="500" fill="hold"/>
                                        <p:tgtEl>
                                          <p:spTgt spid="7">
                                            <p:graphicEl>
                                              <a:dgm id="{A0C50326-D131-4D0E-9365-29D12E881D8E}"/>
                                            </p:graphicEl>
                                          </p:spTgt>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7">
                                            <p:graphicEl>
                                              <a:dgm id="{22378E63-5C05-4E6C-ACC3-5F8FC3DE56B0}"/>
                                            </p:graphicEl>
                                          </p:spTgt>
                                        </p:tgtEl>
                                        <p:attrNameLst>
                                          <p:attrName>style.visibility</p:attrName>
                                        </p:attrNameLst>
                                      </p:cBhvr>
                                      <p:to>
                                        <p:strVal val="visible"/>
                                      </p:to>
                                    </p:set>
                                    <p:anim calcmode="lin" valueType="num">
                                      <p:cBhvr additive="base">
                                        <p:cTn id="53" dur="500" fill="hold"/>
                                        <p:tgtEl>
                                          <p:spTgt spid="7">
                                            <p:graphicEl>
                                              <a:dgm id="{22378E63-5C05-4E6C-ACC3-5F8FC3DE56B0}"/>
                                            </p:graphicEl>
                                          </p:spTgt>
                                        </p:tgtEl>
                                        <p:attrNameLst>
                                          <p:attrName>ppt_x</p:attrName>
                                        </p:attrNameLst>
                                      </p:cBhvr>
                                      <p:tavLst>
                                        <p:tav tm="0">
                                          <p:val>
                                            <p:strVal val="#ppt_x"/>
                                          </p:val>
                                        </p:tav>
                                        <p:tav tm="100000">
                                          <p:val>
                                            <p:strVal val="#ppt_x"/>
                                          </p:val>
                                        </p:tav>
                                      </p:tavLst>
                                    </p:anim>
                                    <p:anim calcmode="lin" valueType="num">
                                      <p:cBhvr additive="base">
                                        <p:cTn id="54" dur="500" fill="hold"/>
                                        <p:tgtEl>
                                          <p:spTgt spid="7">
                                            <p:graphicEl>
                                              <a:dgm id="{22378E63-5C05-4E6C-ACC3-5F8FC3DE56B0}"/>
                                            </p:graphicEl>
                                          </p:spTgt>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7">
                                            <p:graphicEl>
                                              <a:dgm id="{C617CF53-F8C2-4C1E-8FE2-831680ED8A9B}"/>
                                            </p:graphicEl>
                                          </p:spTgt>
                                        </p:tgtEl>
                                        <p:attrNameLst>
                                          <p:attrName>style.visibility</p:attrName>
                                        </p:attrNameLst>
                                      </p:cBhvr>
                                      <p:to>
                                        <p:strVal val="visible"/>
                                      </p:to>
                                    </p:set>
                                    <p:anim calcmode="lin" valueType="num">
                                      <p:cBhvr additive="base">
                                        <p:cTn id="57" dur="500" fill="hold"/>
                                        <p:tgtEl>
                                          <p:spTgt spid="7">
                                            <p:graphicEl>
                                              <a:dgm id="{C617CF53-F8C2-4C1E-8FE2-831680ED8A9B}"/>
                                            </p:graphicEl>
                                          </p:spTgt>
                                        </p:tgtEl>
                                        <p:attrNameLst>
                                          <p:attrName>ppt_x</p:attrName>
                                        </p:attrNameLst>
                                      </p:cBhvr>
                                      <p:tavLst>
                                        <p:tav tm="0">
                                          <p:val>
                                            <p:strVal val="#ppt_x"/>
                                          </p:val>
                                        </p:tav>
                                        <p:tav tm="100000">
                                          <p:val>
                                            <p:strVal val="#ppt_x"/>
                                          </p:val>
                                        </p:tav>
                                      </p:tavLst>
                                    </p:anim>
                                    <p:anim calcmode="lin" valueType="num">
                                      <p:cBhvr additive="base">
                                        <p:cTn id="58" dur="500" fill="hold"/>
                                        <p:tgtEl>
                                          <p:spTgt spid="7">
                                            <p:graphicEl>
                                              <a:dgm id="{C617CF53-F8C2-4C1E-8FE2-831680ED8A9B}"/>
                                            </p:graphicEl>
                                          </p:spTgt>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7">
                                            <p:graphicEl>
                                              <a:dgm id="{8D65976F-8AC8-4C28-A783-D20D0E8CA502}"/>
                                            </p:graphicEl>
                                          </p:spTgt>
                                        </p:tgtEl>
                                        <p:attrNameLst>
                                          <p:attrName>style.visibility</p:attrName>
                                        </p:attrNameLst>
                                      </p:cBhvr>
                                      <p:to>
                                        <p:strVal val="visible"/>
                                      </p:to>
                                    </p:set>
                                    <p:anim calcmode="lin" valueType="num">
                                      <p:cBhvr additive="base">
                                        <p:cTn id="61" dur="500" fill="hold"/>
                                        <p:tgtEl>
                                          <p:spTgt spid="7">
                                            <p:graphicEl>
                                              <a:dgm id="{8D65976F-8AC8-4C28-A783-D20D0E8CA502}"/>
                                            </p:graphicEl>
                                          </p:spTgt>
                                        </p:tgtEl>
                                        <p:attrNameLst>
                                          <p:attrName>ppt_x</p:attrName>
                                        </p:attrNameLst>
                                      </p:cBhvr>
                                      <p:tavLst>
                                        <p:tav tm="0">
                                          <p:val>
                                            <p:strVal val="#ppt_x"/>
                                          </p:val>
                                        </p:tav>
                                        <p:tav tm="100000">
                                          <p:val>
                                            <p:strVal val="#ppt_x"/>
                                          </p:val>
                                        </p:tav>
                                      </p:tavLst>
                                    </p:anim>
                                    <p:anim calcmode="lin" valueType="num">
                                      <p:cBhvr additive="base">
                                        <p:cTn id="62" dur="500" fill="hold"/>
                                        <p:tgtEl>
                                          <p:spTgt spid="7">
                                            <p:graphicEl>
                                              <a:dgm id="{8D65976F-8AC8-4C28-A783-D20D0E8CA502}"/>
                                            </p:graphicEl>
                                          </p:spTgt>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7">
                                            <p:graphicEl>
                                              <a:dgm id="{6FC9A155-8CA7-4065-919E-9141C90012DA}"/>
                                            </p:graphicEl>
                                          </p:spTgt>
                                        </p:tgtEl>
                                        <p:attrNameLst>
                                          <p:attrName>style.visibility</p:attrName>
                                        </p:attrNameLst>
                                      </p:cBhvr>
                                      <p:to>
                                        <p:strVal val="visible"/>
                                      </p:to>
                                    </p:set>
                                    <p:anim calcmode="lin" valueType="num">
                                      <p:cBhvr additive="base">
                                        <p:cTn id="65" dur="500" fill="hold"/>
                                        <p:tgtEl>
                                          <p:spTgt spid="7">
                                            <p:graphicEl>
                                              <a:dgm id="{6FC9A155-8CA7-4065-919E-9141C90012DA}"/>
                                            </p:graphicEl>
                                          </p:spTgt>
                                        </p:tgtEl>
                                        <p:attrNameLst>
                                          <p:attrName>ppt_x</p:attrName>
                                        </p:attrNameLst>
                                      </p:cBhvr>
                                      <p:tavLst>
                                        <p:tav tm="0">
                                          <p:val>
                                            <p:strVal val="#ppt_x"/>
                                          </p:val>
                                        </p:tav>
                                        <p:tav tm="100000">
                                          <p:val>
                                            <p:strVal val="#ppt_x"/>
                                          </p:val>
                                        </p:tav>
                                      </p:tavLst>
                                    </p:anim>
                                    <p:anim calcmode="lin" valueType="num">
                                      <p:cBhvr additive="base">
                                        <p:cTn id="66" dur="500" fill="hold"/>
                                        <p:tgtEl>
                                          <p:spTgt spid="7">
                                            <p:graphicEl>
                                              <a:dgm id="{6FC9A155-8CA7-4065-919E-9141C90012DA}"/>
                                            </p:graphicEl>
                                          </p:spTgt>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0"/>
                                  </p:stCondLst>
                                  <p:childTnLst>
                                    <p:set>
                                      <p:cBhvr>
                                        <p:cTn id="68" dur="1" fill="hold">
                                          <p:stCondLst>
                                            <p:cond delay="0"/>
                                          </p:stCondLst>
                                        </p:cTn>
                                        <p:tgtEl>
                                          <p:spTgt spid="7">
                                            <p:graphicEl>
                                              <a:dgm id="{A99C6916-A5EA-4806-9F23-B2FDE14F679D}"/>
                                            </p:graphicEl>
                                          </p:spTgt>
                                        </p:tgtEl>
                                        <p:attrNameLst>
                                          <p:attrName>style.visibility</p:attrName>
                                        </p:attrNameLst>
                                      </p:cBhvr>
                                      <p:to>
                                        <p:strVal val="visible"/>
                                      </p:to>
                                    </p:set>
                                    <p:anim calcmode="lin" valueType="num">
                                      <p:cBhvr additive="base">
                                        <p:cTn id="69" dur="500" fill="hold"/>
                                        <p:tgtEl>
                                          <p:spTgt spid="7">
                                            <p:graphicEl>
                                              <a:dgm id="{A99C6916-A5EA-4806-9F23-B2FDE14F679D}"/>
                                            </p:graphicEl>
                                          </p:spTgt>
                                        </p:tgtEl>
                                        <p:attrNameLst>
                                          <p:attrName>ppt_x</p:attrName>
                                        </p:attrNameLst>
                                      </p:cBhvr>
                                      <p:tavLst>
                                        <p:tav tm="0">
                                          <p:val>
                                            <p:strVal val="#ppt_x"/>
                                          </p:val>
                                        </p:tav>
                                        <p:tav tm="100000">
                                          <p:val>
                                            <p:strVal val="#ppt_x"/>
                                          </p:val>
                                        </p:tav>
                                      </p:tavLst>
                                    </p:anim>
                                    <p:anim calcmode="lin" valueType="num">
                                      <p:cBhvr additive="base">
                                        <p:cTn id="70" dur="500" fill="hold"/>
                                        <p:tgtEl>
                                          <p:spTgt spid="7">
                                            <p:graphicEl>
                                              <a:dgm id="{A99C6916-A5EA-4806-9F23-B2FDE14F679D}"/>
                                            </p:graphicEl>
                                          </p:spTgt>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stCondLst>
                                    <p:cond delay="0"/>
                                  </p:stCondLst>
                                  <p:childTnLst>
                                    <p:set>
                                      <p:cBhvr>
                                        <p:cTn id="72" dur="1" fill="hold">
                                          <p:stCondLst>
                                            <p:cond delay="0"/>
                                          </p:stCondLst>
                                        </p:cTn>
                                        <p:tgtEl>
                                          <p:spTgt spid="7">
                                            <p:graphicEl>
                                              <a:dgm id="{F75129DB-A242-48DF-BC95-8368EE739F5D}"/>
                                            </p:graphicEl>
                                          </p:spTgt>
                                        </p:tgtEl>
                                        <p:attrNameLst>
                                          <p:attrName>style.visibility</p:attrName>
                                        </p:attrNameLst>
                                      </p:cBhvr>
                                      <p:to>
                                        <p:strVal val="visible"/>
                                      </p:to>
                                    </p:set>
                                    <p:anim calcmode="lin" valueType="num">
                                      <p:cBhvr additive="base">
                                        <p:cTn id="73" dur="500" fill="hold"/>
                                        <p:tgtEl>
                                          <p:spTgt spid="7">
                                            <p:graphicEl>
                                              <a:dgm id="{F75129DB-A242-48DF-BC95-8368EE739F5D}"/>
                                            </p:graphicEl>
                                          </p:spTgt>
                                        </p:tgtEl>
                                        <p:attrNameLst>
                                          <p:attrName>ppt_x</p:attrName>
                                        </p:attrNameLst>
                                      </p:cBhvr>
                                      <p:tavLst>
                                        <p:tav tm="0">
                                          <p:val>
                                            <p:strVal val="#ppt_x"/>
                                          </p:val>
                                        </p:tav>
                                        <p:tav tm="100000">
                                          <p:val>
                                            <p:strVal val="#ppt_x"/>
                                          </p:val>
                                        </p:tav>
                                      </p:tavLst>
                                    </p:anim>
                                    <p:anim calcmode="lin" valueType="num">
                                      <p:cBhvr additive="base">
                                        <p:cTn id="74" dur="500" fill="hold"/>
                                        <p:tgtEl>
                                          <p:spTgt spid="7">
                                            <p:graphicEl>
                                              <a:dgm id="{F75129DB-A242-48DF-BC95-8368EE739F5D}"/>
                                            </p:graphicEl>
                                          </p:spTgt>
                                        </p:tgtEl>
                                        <p:attrNameLst>
                                          <p:attrName>ppt_y</p:attrName>
                                        </p:attrNameLst>
                                      </p:cBhvr>
                                      <p:tavLst>
                                        <p:tav tm="0">
                                          <p:val>
                                            <p:strVal val="1+#ppt_h/2"/>
                                          </p:val>
                                        </p:tav>
                                        <p:tav tm="100000">
                                          <p:val>
                                            <p:strVal val="#ppt_y"/>
                                          </p:val>
                                        </p:tav>
                                      </p:tavLst>
                                    </p:anim>
                                  </p:childTnLst>
                                </p:cTn>
                              </p:par>
                              <p:par>
                                <p:cTn id="75" presetID="2" presetClass="entr" presetSubtype="4" fill="hold" grpId="0" nodeType="withEffect">
                                  <p:stCondLst>
                                    <p:cond delay="0"/>
                                  </p:stCondLst>
                                  <p:childTnLst>
                                    <p:set>
                                      <p:cBhvr>
                                        <p:cTn id="76" dur="1" fill="hold">
                                          <p:stCondLst>
                                            <p:cond delay="0"/>
                                          </p:stCondLst>
                                        </p:cTn>
                                        <p:tgtEl>
                                          <p:spTgt spid="7">
                                            <p:graphicEl>
                                              <a:dgm id="{577BB50D-C9DB-449A-A34C-9D279537259D}"/>
                                            </p:graphicEl>
                                          </p:spTgt>
                                        </p:tgtEl>
                                        <p:attrNameLst>
                                          <p:attrName>style.visibility</p:attrName>
                                        </p:attrNameLst>
                                      </p:cBhvr>
                                      <p:to>
                                        <p:strVal val="visible"/>
                                      </p:to>
                                    </p:set>
                                    <p:anim calcmode="lin" valueType="num">
                                      <p:cBhvr additive="base">
                                        <p:cTn id="77" dur="500" fill="hold"/>
                                        <p:tgtEl>
                                          <p:spTgt spid="7">
                                            <p:graphicEl>
                                              <a:dgm id="{577BB50D-C9DB-449A-A34C-9D279537259D}"/>
                                            </p:graphicEl>
                                          </p:spTgt>
                                        </p:tgtEl>
                                        <p:attrNameLst>
                                          <p:attrName>ppt_x</p:attrName>
                                        </p:attrNameLst>
                                      </p:cBhvr>
                                      <p:tavLst>
                                        <p:tav tm="0">
                                          <p:val>
                                            <p:strVal val="#ppt_x"/>
                                          </p:val>
                                        </p:tav>
                                        <p:tav tm="100000">
                                          <p:val>
                                            <p:strVal val="#ppt_x"/>
                                          </p:val>
                                        </p:tav>
                                      </p:tavLst>
                                    </p:anim>
                                    <p:anim calcmode="lin" valueType="num">
                                      <p:cBhvr additive="base">
                                        <p:cTn id="78" dur="500" fill="hold"/>
                                        <p:tgtEl>
                                          <p:spTgt spid="7">
                                            <p:graphicEl>
                                              <a:dgm id="{577BB50D-C9DB-449A-A34C-9D279537259D}"/>
                                            </p:graphicEl>
                                          </p:spTgt>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stCondLst>
                                    <p:cond delay="0"/>
                                  </p:stCondLst>
                                  <p:childTnLst>
                                    <p:set>
                                      <p:cBhvr>
                                        <p:cTn id="80" dur="1" fill="hold">
                                          <p:stCondLst>
                                            <p:cond delay="0"/>
                                          </p:stCondLst>
                                        </p:cTn>
                                        <p:tgtEl>
                                          <p:spTgt spid="7">
                                            <p:graphicEl>
                                              <a:dgm id="{986D77AF-8BD1-4FCE-B61A-AFB3125B910E}"/>
                                            </p:graphicEl>
                                          </p:spTgt>
                                        </p:tgtEl>
                                        <p:attrNameLst>
                                          <p:attrName>style.visibility</p:attrName>
                                        </p:attrNameLst>
                                      </p:cBhvr>
                                      <p:to>
                                        <p:strVal val="visible"/>
                                      </p:to>
                                    </p:set>
                                    <p:anim calcmode="lin" valueType="num">
                                      <p:cBhvr additive="base">
                                        <p:cTn id="81" dur="500" fill="hold"/>
                                        <p:tgtEl>
                                          <p:spTgt spid="7">
                                            <p:graphicEl>
                                              <a:dgm id="{986D77AF-8BD1-4FCE-B61A-AFB3125B910E}"/>
                                            </p:graphicEl>
                                          </p:spTgt>
                                        </p:tgtEl>
                                        <p:attrNameLst>
                                          <p:attrName>ppt_x</p:attrName>
                                        </p:attrNameLst>
                                      </p:cBhvr>
                                      <p:tavLst>
                                        <p:tav tm="0">
                                          <p:val>
                                            <p:strVal val="#ppt_x"/>
                                          </p:val>
                                        </p:tav>
                                        <p:tav tm="100000">
                                          <p:val>
                                            <p:strVal val="#ppt_x"/>
                                          </p:val>
                                        </p:tav>
                                      </p:tavLst>
                                    </p:anim>
                                    <p:anim calcmode="lin" valueType="num">
                                      <p:cBhvr additive="base">
                                        <p:cTn id="82" dur="500" fill="hold"/>
                                        <p:tgtEl>
                                          <p:spTgt spid="7">
                                            <p:graphicEl>
                                              <a:dgm id="{986D77AF-8BD1-4FCE-B61A-AFB3125B910E}"/>
                                            </p:graphicEl>
                                          </p:spTgt>
                                        </p:tgtEl>
                                        <p:attrNameLst>
                                          <p:attrName>ppt_y</p:attrName>
                                        </p:attrNameLst>
                                      </p:cBhvr>
                                      <p:tavLst>
                                        <p:tav tm="0">
                                          <p:val>
                                            <p:strVal val="1+#ppt_h/2"/>
                                          </p:val>
                                        </p:tav>
                                        <p:tav tm="100000">
                                          <p:val>
                                            <p:strVal val="#ppt_y"/>
                                          </p:val>
                                        </p:tav>
                                      </p:tavLst>
                                    </p:anim>
                                  </p:childTnLst>
                                </p:cTn>
                              </p:par>
                              <p:par>
                                <p:cTn id="83" presetID="2" presetClass="entr" presetSubtype="4" fill="hold" grpId="0" nodeType="withEffect">
                                  <p:stCondLst>
                                    <p:cond delay="0"/>
                                  </p:stCondLst>
                                  <p:childTnLst>
                                    <p:set>
                                      <p:cBhvr>
                                        <p:cTn id="84" dur="1" fill="hold">
                                          <p:stCondLst>
                                            <p:cond delay="0"/>
                                          </p:stCondLst>
                                        </p:cTn>
                                        <p:tgtEl>
                                          <p:spTgt spid="7">
                                            <p:graphicEl>
                                              <a:dgm id="{26A03702-E4B4-44CA-BDA3-CE182FD31855}"/>
                                            </p:graphicEl>
                                          </p:spTgt>
                                        </p:tgtEl>
                                        <p:attrNameLst>
                                          <p:attrName>style.visibility</p:attrName>
                                        </p:attrNameLst>
                                      </p:cBhvr>
                                      <p:to>
                                        <p:strVal val="visible"/>
                                      </p:to>
                                    </p:set>
                                    <p:anim calcmode="lin" valueType="num">
                                      <p:cBhvr additive="base">
                                        <p:cTn id="85" dur="500" fill="hold"/>
                                        <p:tgtEl>
                                          <p:spTgt spid="7">
                                            <p:graphicEl>
                                              <a:dgm id="{26A03702-E4B4-44CA-BDA3-CE182FD31855}"/>
                                            </p:graphicEl>
                                          </p:spTgt>
                                        </p:tgtEl>
                                        <p:attrNameLst>
                                          <p:attrName>ppt_x</p:attrName>
                                        </p:attrNameLst>
                                      </p:cBhvr>
                                      <p:tavLst>
                                        <p:tav tm="0">
                                          <p:val>
                                            <p:strVal val="#ppt_x"/>
                                          </p:val>
                                        </p:tav>
                                        <p:tav tm="100000">
                                          <p:val>
                                            <p:strVal val="#ppt_x"/>
                                          </p:val>
                                        </p:tav>
                                      </p:tavLst>
                                    </p:anim>
                                    <p:anim calcmode="lin" valueType="num">
                                      <p:cBhvr additive="base">
                                        <p:cTn id="86" dur="500" fill="hold"/>
                                        <p:tgtEl>
                                          <p:spTgt spid="7">
                                            <p:graphicEl>
                                              <a:dgm id="{26A03702-E4B4-44CA-BDA3-CE182FD31855}"/>
                                            </p:graphicEl>
                                          </p:spTgt>
                                        </p:tgtEl>
                                        <p:attrNameLst>
                                          <p:attrName>ppt_y</p:attrName>
                                        </p:attrNameLst>
                                      </p:cBhvr>
                                      <p:tavLst>
                                        <p:tav tm="0">
                                          <p:val>
                                            <p:strVal val="1+#ppt_h/2"/>
                                          </p:val>
                                        </p:tav>
                                        <p:tav tm="100000">
                                          <p:val>
                                            <p:strVal val="#ppt_y"/>
                                          </p:val>
                                        </p:tav>
                                      </p:tavLst>
                                    </p:anim>
                                  </p:childTnLst>
                                </p:cTn>
                              </p:par>
                              <p:par>
                                <p:cTn id="87" presetID="2" presetClass="entr" presetSubtype="4" fill="hold" grpId="0" nodeType="withEffect">
                                  <p:stCondLst>
                                    <p:cond delay="0"/>
                                  </p:stCondLst>
                                  <p:childTnLst>
                                    <p:set>
                                      <p:cBhvr>
                                        <p:cTn id="88" dur="1" fill="hold">
                                          <p:stCondLst>
                                            <p:cond delay="0"/>
                                          </p:stCondLst>
                                        </p:cTn>
                                        <p:tgtEl>
                                          <p:spTgt spid="7">
                                            <p:graphicEl>
                                              <a:dgm id="{882A6C5C-4FF8-4863-964F-0DA2431AA193}"/>
                                            </p:graphicEl>
                                          </p:spTgt>
                                        </p:tgtEl>
                                        <p:attrNameLst>
                                          <p:attrName>style.visibility</p:attrName>
                                        </p:attrNameLst>
                                      </p:cBhvr>
                                      <p:to>
                                        <p:strVal val="visible"/>
                                      </p:to>
                                    </p:set>
                                    <p:anim calcmode="lin" valueType="num">
                                      <p:cBhvr additive="base">
                                        <p:cTn id="89" dur="500" fill="hold"/>
                                        <p:tgtEl>
                                          <p:spTgt spid="7">
                                            <p:graphicEl>
                                              <a:dgm id="{882A6C5C-4FF8-4863-964F-0DA2431AA193}"/>
                                            </p:graphicEl>
                                          </p:spTgt>
                                        </p:tgtEl>
                                        <p:attrNameLst>
                                          <p:attrName>ppt_x</p:attrName>
                                        </p:attrNameLst>
                                      </p:cBhvr>
                                      <p:tavLst>
                                        <p:tav tm="0">
                                          <p:val>
                                            <p:strVal val="#ppt_x"/>
                                          </p:val>
                                        </p:tav>
                                        <p:tav tm="100000">
                                          <p:val>
                                            <p:strVal val="#ppt_x"/>
                                          </p:val>
                                        </p:tav>
                                      </p:tavLst>
                                    </p:anim>
                                    <p:anim calcmode="lin" valueType="num">
                                      <p:cBhvr additive="base">
                                        <p:cTn id="90" dur="500" fill="hold"/>
                                        <p:tgtEl>
                                          <p:spTgt spid="7">
                                            <p:graphicEl>
                                              <a:dgm id="{882A6C5C-4FF8-4863-964F-0DA2431AA193}"/>
                                            </p:graphicEl>
                                          </p:spTgt>
                                        </p:tgtEl>
                                        <p:attrNameLst>
                                          <p:attrName>ppt_y</p:attrName>
                                        </p:attrNameLst>
                                      </p:cBhvr>
                                      <p:tavLst>
                                        <p:tav tm="0">
                                          <p:val>
                                            <p:strVal val="1+#ppt_h/2"/>
                                          </p:val>
                                        </p:tav>
                                        <p:tav tm="100000">
                                          <p:val>
                                            <p:strVal val="#ppt_y"/>
                                          </p:val>
                                        </p:tav>
                                      </p:tavLst>
                                    </p:anim>
                                  </p:childTnLst>
                                </p:cTn>
                              </p:par>
                              <p:par>
                                <p:cTn id="91" presetID="2" presetClass="entr" presetSubtype="4" fill="hold" grpId="0" nodeType="withEffect">
                                  <p:stCondLst>
                                    <p:cond delay="0"/>
                                  </p:stCondLst>
                                  <p:childTnLst>
                                    <p:set>
                                      <p:cBhvr>
                                        <p:cTn id="92" dur="1" fill="hold">
                                          <p:stCondLst>
                                            <p:cond delay="0"/>
                                          </p:stCondLst>
                                        </p:cTn>
                                        <p:tgtEl>
                                          <p:spTgt spid="7">
                                            <p:graphicEl>
                                              <a:dgm id="{16B18EAF-B901-4318-A13E-47CC5CA7A1CB}"/>
                                            </p:graphicEl>
                                          </p:spTgt>
                                        </p:tgtEl>
                                        <p:attrNameLst>
                                          <p:attrName>style.visibility</p:attrName>
                                        </p:attrNameLst>
                                      </p:cBhvr>
                                      <p:to>
                                        <p:strVal val="visible"/>
                                      </p:to>
                                    </p:set>
                                    <p:anim calcmode="lin" valueType="num">
                                      <p:cBhvr additive="base">
                                        <p:cTn id="93" dur="500" fill="hold"/>
                                        <p:tgtEl>
                                          <p:spTgt spid="7">
                                            <p:graphicEl>
                                              <a:dgm id="{16B18EAF-B901-4318-A13E-47CC5CA7A1CB}"/>
                                            </p:graphicEl>
                                          </p:spTgt>
                                        </p:tgtEl>
                                        <p:attrNameLst>
                                          <p:attrName>ppt_x</p:attrName>
                                        </p:attrNameLst>
                                      </p:cBhvr>
                                      <p:tavLst>
                                        <p:tav tm="0">
                                          <p:val>
                                            <p:strVal val="#ppt_x"/>
                                          </p:val>
                                        </p:tav>
                                        <p:tav tm="100000">
                                          <p:val>
                                            <p:strVal val="#ppt_x"/>
                                          </p:val>
                                        </p:tav>
                                      </p:tavLst>
                                    </p:anim>
                                    <p:anim calcmode="lin" valueType="num">
                                      <p:cBhvr additive="base">
                                        <p:cTn id="94" dur="500" fill="hold"/>
                                        <p:tgtEl>
                                          <p:spTgt spid="7">
                                            <p:graphicEl>
                                              <a:dgm id="{16B18EAF-B901-4318-A13E-47CC5CA7A1CB}"/>
                                            </p:graphicEl>
                                          </p:spTgt>
                                        </p:tgtEl>
                                        <p:attrNameLst>
                                          <p:attrName>ppt_y</p:attrName>
                                        </p:attrNameLst>
                                      </p:cBhvr>
                                      <p:tavLst>
                                        <p:tav tm="0">
                                          <p:val>
                                            <p:strVal val="1+#ppt_h/2"/>
                                          </p:val>
                                        </p:tav>
                                        <p:tav tm="100000">
                                          <p:val>
                                            <p:strVal val="#ppt_y"/>
                                          </p:val>
                                        </p:tav>
                                      </p:tavLst>
                                    </p:anim>
                                  </p:childTnLst>
                                </p:cTn>
                              </p:par>
                              <p:par>
                                <p:cTn id="95" presetID="2" presetClass="entr" presetSubtype="4" fill="hold" grpId="0" nodeType="withEffect">
                                  <p:stCondLst>
                                    <p:cond delay="0"/>
                                  </p:stCondLst>
                                  <p:childTnLst>
                                    <p:set>
                                      <p:cBhvr>
                                        <p:cTn id="96" dur="1" fill="hold">
                                          <p:stCondLst>
                                            <p:cond delay="0"/>
                                          </p:stCondLst>
                                        </p:cTn>
                                        <p:tgtEl>
                                          <p:spTgt spid="7">
                                            <p:graphicEl>
                                              <a:dgm id="{0739B1B4-6A7C-4396-B670-0A7DD3D511A7}"/>
                                            </p:graphicEl>
                                          </p:spTgt>
                                        </p:tgtEl>
                                        <p:attrNameLst>
                                          <p:attrName>style.visibility</p:attrName>
                                        </p:attrNameLst>
                                      </p:cBhvr>
                                      <p:to>
                                        <p:strVal val="visible"/>
                                      </p:to>
                                    </p:set>
                                    <p:anim calcmode="lin" valueType="num">
                                      <p:cBhvr additive="base">
                                        <p:cTn id="97" dur="500" fill="hold"/>
                                        <p:tgtEl>
                                          <p:spTgt spid="7">
                                            <p:graphicEl>
                                              <a:dgm id="{0739B1B4-6A7C-4396-B670-0A7DD3D511A7}"/>
                                            </p:graphicEl>
                                          </p:spTgt>
                                        </p:tgtEl>
                                        <p:attrNameLst>
                                          <p:attrName>ppt_x</p:attrName>
                                        </p:attrNameLst>
                                      </p:cBhvr>
                                      <p:tavLst>
                                        <p:tav tm="0">
                                          <p:val>
                                            <p:strVal val="#ppt_x"/>
                                          </p:val>
                                        </p:tav>
                                        <p:tav tm="100000">
                                          <p:val>
                                            <p:strVal val="#ppt_x"/>
                                          </p:val>
                                        </p:tav>
                                      </p:tavLst>
                                    </p:anim>
                                    <p:anim calcmode="lin" valueType="num">
                                      <p:cBhvr additive="base">
                                        <p:cTn id="98" dur="500" fill="hold"/>
                                        <p:tgtEl>
                                          <p:spTgt spid="7">
                                            <p:graphicEl>
                                              <a:dgm id="{0739B1B4-6A7C-4396-B670-0A7DD3D511A7}"/>
                                            </p:graphicEl>
                                          </p:spTgt>
                                        </p:tgtEl>
                                        <p:attrNameLst>
                                          <p:attrName>ppt_y</p:attrName>
                                        </p:attrNameLst>
                                      </p:cBhvr>
                                      <p:tavLst>
                                        <p:tav tm="0">
                                          <p:val>
                                            <p:strVal val="1+#ppt_h/2"/>
                                          </p:val>
                                        </p:tav>
                                        <p:tav tm="100000">
                                          <p:val>
                                            <p:strVal val="#ppt_y"/>
                                          </p:val>
                                        </p:tav>
                                      </p:tavLst>
                                    </p:anim>
                                  </p:childTnLst>
                                </p:cTn>
                              </p:par>
                              <p:par>
                                <p:cTn id="99" presetID="2" presetClass="entr" presetSubtype="4" fill="hold" grpId="0" nodeType="withEffect">
                                  <p:stCondLst>
                                    <p:cond delay="0"/>
                                  </p:stCondLst>
                                  <p:childTnLst>
                                    <p:set>
                                      <p:cBhvr>
                                        <p:cTn id="100" dur="1" fill="hold">
                                          <p:stCondLst>
                                            <p:cond delay="0"/>
                                          </p:stCondLst>
                                        </p:cTn>
                                        <p:tgtEl>
                                          <p:spTgt spid="7">
                                            <p:graphicEl>
                                              <a:dgm id="{AA2B8B6E-9C19-4588-99E8-266929442FE5}"/>
                                            </p:graphicEl>
                                          </p:spTgt>
                                        </p:tgtEl>
                                        <p:attrNameLst>
                                          <p:attrName>style.visibility</p:attrName>
                                        </p:attrNameLst>
                                      </p:cBhvr>
                                      <p:to>
                                        <p:strVal val="visible"/>
                                      </p:to>
                                    </p:set>
                                    <p:anim calcmode="lin" valueType="num">
                                      <p:cBhvr additive="base">
                                        <p:cTn id="101" dur="500" fill="hold"/>
                                        <p:tgtEl>
                                          <p:spTgt spid="7">
                                            <p:graphicEl>
                                              <a:dgm id="{AA2B8B6E-9C19-4588-99E8-266929442FE5}"/>
                                            </p:graphicEl>
                                          </p:spTgt>
                                        </p:tgtEl>
                                        <p:attrNameLst>
                                          <p:attrName>ppt_x</p:attrName>
                                        </p:attrNameLst>
                                      </p:cBhvr>
                                      <p:tavLst>
                                        <p:tav tm="0">
                                          <p:val>
                                            <p:strVal val="#ppt_x"/>
                                          </p:val>
                                        </p:tav>
                                        <p:tav tm="100000">
                                          <p:val>
                                            <p:strVal val="#ppt_x"/>
                                          </p:val>
                                        </p:tav>
                                      </p:tavLst>
                                    </p:anim>
                                    <p:anim calcmode="lin" valueType="num">
                                      <p:cBhvr additive="base">
                                        <p:cTn id="102" dur="500" fill="hold"/>
                                        <p:tgtEl>
                                          <p:spTgt spid="7">
                                            <p:graphicEl>
                                              <a:dgm id="{AA2B8B6E-9C19-4588-99E8-266929442FE5}"/>
                                            </p:graphicEl>
                                          </p:spTgt>
                                        </p:tgtEl>
                                        <p:attrNameLst>
                                          <p:attrName>ppt_y</p:attrName>
                                        </p:attrNameLst>
                                      </p:cBhvr>
                                      <p:tavLst>
                                        <p:tav tm="0">
                                          <p:val>
                                            <p:strVal val="1+#ppt_h/2"/>
                                          </p:val>
                                        </p:tav>
                                        <p:tav tm="100000">
                                          <p:val>
                                            <p:strVal val="#ppt_y"/>
                                          </p:val>
                                        </p:tav>
                                      </p:tavLst>
                                    </p:anim>
                                  </p:childTnLst>
                                </p:cTn>
                              </p:par>
                              <p:par>
                                <p:cTn id="103" presetID="2" presetClass="entr" presetSubtype="4" fill="hold" grpId="0" nodeType="withEffect">
                                  <p:stCondLst>
                                    <p:cond delay="0"/>
                                  </p:stCondLst>
                                  <p:childTnLst>
                                    <p:set>
                                      <p:cBhvr>
                                        <p:cTn id="104" dur="1" fill="hold">
                                          <p:stCondLst>
                                            <p:cond delay="0"/>
                                          </p:stCondLst>
                                        </p:cTn>
                                        <p:tgtEl>
                                          <p:spTgt spid="7">
                                            <p:graphicEl>
                                              <a:dgm id="{89F7838E-3C2B-4C4C-A1A8-6BAEDAF786C1}"/>
                                            </p:graphicEl>
                                          </p:spTgt>
                                        </p:tgtEl>
                                        <p:attrNameLst>
                                          <p:attrName>style.visibility</p:attrName>
                                        </p:attrNameLst>
                                      </p:cBhvr>
                                      <p:to>
                                        <p:strVal val="visible"/>
                                      </p:to>
                                    </p:set>
                                    <p:anim calcmode="lin" valueType="num">
                                      <p:cBhvr additive="base">
                                        <p:cTn id="105" dur="500" fill="hold"/>
                                        <p:tgtEl>
                                          <p:spTgt spid="7">
                                            <p:graphicEl>
                                              <a:dgm id="{89F7838E-3C2B-4C4C-A1A8-6BAEDAF786C1}"/>
                                            </p:graphicEl>
                                          </p:spTgt>
                                        </p:tgtEl>
                                        <p:attrNameLst>
                                          <p:attrName>ppt_x</p:attrName>
                                        </p:attrNameLst>
                                      </p:cBhvr>
                                      <p:tavLst>
                                        <p:tav tm="0">
                                          <p:val>
                                            <p:strVal val="#ppt_x"/>
                                          </p:val>
                                        </p:tav>
                                        <p:tav tm="100000">
                                          <p:val>
                                            <p:strVal val="#ppt_x"/>
                                          </p:val>
                                        </p:tav>
                                      </p:tavLst>
                                    </p:anim>
                                    <p:anim calcmode="lin" valueType="num">
                                      <p:cBhvr additive="base">
                                        <p:cTn id="106" dur="500" fill="hold"/>
                                        <p:tgtEl>
                                          <p:spTgt spid="7">
                                            <p:graphicEl>
                                              <a:dgm id="{89F7838E-3C2B-4C4C-A1A8-6BAEDAF786C1}"/>
                                            </p:graphicEl>
                                          </p:spTgt>
                                        </p:tgtEl>
                                        <p:attrNameLst>
                                          <p:attrName>ppt_y</p:attrName>
                                        </p:attrNameLst>
                                      </p:cBhvr>
                                      <p:tavLst>
                                        <p:tav tm="0">
                                          <p:val>
                                            <p:strVal val="1+#ppt_h/2"/>
                                          </p:val>
                                        </p:tav>
                                        <p:tav tm="100000">
                                          <p:val>
                                            <p:strVal val="#ppt_y"/>
                                          </p:val>
                                        </p:tav>
                                      </p:tavLst>
                                    </p:anim>
                                  </p:childTnLst>
                                </p:cTn>
                              </p:par>
                              <p:par>
                                <p:cTn id="107" presetID="2" presetClass="entr" presetSubtype="4" fill="hold" grpId="0" nodeType="withEffect">
                                  <p:stCondLst>
                                    <p:cond delay="0"/>
                                  </p:stCondLst>
                                  <p:childTnLst>
                                    <p:set>
                                      <p:cBhvr>
                                        <p:cTn id="108" dur="1" fill="hold">
                                          <p:stCondLst>
                                            <p:cond delay="0"/>
                                          </p:stCondLst>
                                        </p:cTn>
                                        <p:tgtEl>
                                          <p:spTgt spid="7">
                                            <p:graphicEl>
                                              <a:dgm id="{0D3255BE-6C44-4081-B2F3-BAD620E56C5B}"/>
                                            </p:graphicEl>
                                          </p:spTgt>
                                        </p:tgtEl>
                                        <p:attrNameLst>
                                          <p:attrName>style.visibility</p:attrName>
                                        </p:attrNameLst>
                                      </p:cBhvr>
                                      <p:to>
                                        <p:strVal val="visible"/>
                                      </p:to>
                                    </p:set>
                                    <p:anim calcmode="lin" valueType="num">
                                      <p:cBhvr additive="base">
                                        <p:cTn id="109" dur="500" fill="hold"/>
                                        <p:tgtEl>
                                          <p:spTgt spid="7">
                                            <p:graphicEl>
                                              <a:dgm id="{0D3255BE-6C44-4081-B2F3-BAD620E56C5B}"/>
                                            </p:graphicEl>
                                          </p:spTgt>
                                        </p:tgtEl>
                                        <p:attrNameLst>
                                          <p:attrName>ppt_x</p:attrName>
                                        </p:attrNameLst>
                                      </p:cBhvr>
                                      <p:tavLst>
                                        <p:tav tm="0">
                                          <p:val>
                                            <p:strVal val="#ppt_x"/>
                                          </p:val>
                                        </p:tav>
                                        <p:tav tm="100000">
                                          <p:val>
                                            <p:strVal val="#ppt_x"/>
                                          </p:val>
                                        </p:tav>
                                      </p:tavLst>
                                    </p:anim>
                                    <p:anim calcmode="lin" valueType="num">
                                      <p:cBhvr additive="base">
                                        <p:cTn id="110" dur="500" fill="hold"/>
                                        <p:tgtEl>
                                          <p:spTgt spid="7">
                                            <p:graphicEl>
                                              <a:dgm id="{0D3255BE-6C44-4081-B2F3-BAD620E56C5B}"/>
                                            </p:graphicEl>
                                          </p:spTgt>
                                        </p:tgtEl>
                                        <p:attrNameLst>
                                          <p:attrName>ppt_y</p:attrName>
                                        </p:attrNameLst>
                                      </p:cBhvr>
                                      <p:tavLst>
                                        <p:tav tm="0">
                                          <p:val>
                                            <p:strVal val="1+#ppt_h/2"/>
                                          </p:val>
                                        </p:tav>
                                        <p:tav tm="100000">
                                          <p:val>
                                            <p:strVal val="#ppt_y"/>
                                          </p:val>
                                        </p:tav>
                                      </p:tavLst>
                                    </p:anim>
                                  </p:childTnLst>
                                </p:cTn>
                              </p:par>
                              <p:par>
                                <p:cTn id="111" presetID="2" presetClass="entr" presetSubtype="4" fill="hold" grpId="0" nodeType="withEffect">
                                  <p:stCondLst>
                                    <p:cond delay="0"/>
                                  </p:stCondLst>
                                  <p:childTnLst>
                                    <p:set>
                                      <p:cBhvr>
                                        <p:cTn id="112" dur="1" fill="hold">
                                          <p:stCondLst>
                                            <p:cond delay="0"/>
                                          </p:stCondLst>
                                        </p:cTn>
                                        <p:tgtEl>
                                          <p:spTgt spid="7">
                                            <p:graphicEl>
                                              <a:dgm id="{AD937B30-6F34-4788-816A-2E5FC7B067F5}"/>
                                            </p:graphicEl>
                                          </p:spTgt>
                                        </p:tgtEl>
                                        <p:attrNameLst>
                                          <p:attrName>style.visibility</p:attrName>
                                        </p:attrNameLst>
                                      </p:cBhvr>
                                      <p:to>
                                        <p:strVal val="visible"/>
                                      </p:to>
                                    </p:set>
                                    <p:anim calcmode="lin" valueType="num">
                                      <p:cBhvr additive="base">
                                        <p:cTn id="113" dur="500" fill="hold"/>
                                        <p:tgtEl>
                                          <p:spTgt spid="7">
                                            <p:graphicEl>
                                              <a:dgm id="{AD937B30-6F34-4788-816A-2E5FC7B067F5}"/>
                                            </p:graphicEl>
                                          </p:spTgt>
                                        </p:tgtEl>
                                        <p:attrNameLst>
                                          <p:attrName>ppt_x</p:attrName>
                                        </p:attrNameLst>
                                      </p:cBhvr>
                                      <p:tavLst>
                                        <p:tav tm="0">
                                          <p:val>
                                            <p:strVal val="#ppt_x"/>
                                          </p:val>
                                        </p:tav>
                                        <p:tav tm="100000">
                                          <p:val>
                                            <p:strVal val="#ppt_x"/>
                                          </p:val>
                                        </p:tav>
                                      </p:tavLst>
                                    </p:anim>
                                    <p:anim calcmode="lin" valueType="num">
                                      <p:cBhvr additive="base">
                                        <p:cTn id="114" dur="500" fill="hold"/>
                                        <p:tgtEl>
                                          <p:spTgt spid="7">
                                            <p:graphicEl>
                                              <a:dgm id="{AD937B30-6F34-4788-816A-2E5FC7B067F5}"/>
                                            </p:graphicEl>
                                          </p:spTgt>
                                        </p:tgtEl>
                                        <p:attrNameLst>
                                          <p:attrName>ppt_y</p:attrName>
                                        </p:attrNameLst>
                                      </p:cBhvr>
                                      <p:tavLst>
                                        <p:tav tm="0">
                                          <p:val>
                                            <p:strVal val="1+#ppt_h/2"/>
                                          </p:val>
                                        </p:tav>
                                        <p:tav tm="100000">
                                          <p:val>
                                            <p:strVal val="#ppt_y"/>
                                          </p:val>
                                        </p:tav>
                                      </p:tavLst>
                                    </p:anim>
                                  </p:childTnLst>
                                </p:cTn>
                              </p:par>
                              <p:par>
                                <p:cTn id="115" presetID="2" presetClass="entr" presetSubtype="4" fill="hold" grpId="0" nodeType="withEffect">
                                  <p:stCondLst>
                                    <p:cond delay="0"/>
                                  </p:stCondLst>
                                  <p:childTnLst>
                                    <p:set>
                                      <p:cBhvr>
                                        <p:cTn id="116" dur="1" fill="hold">
                                          <p:stCondLst>
                                            <p:cond delay="0"/>
                                          </p:stCondLst>
                                        </p:cTn>
                                        <p:tgtEl>
                                          <p:spTgt spid="7">
                                            <p:graphicEl>
                                              <a:dgm id="{9B1DB8F3-D6D6-4BCF-B9CE-0E50779C3223}"/>
                                            </p:graphicEl>
                                          </p:spTgt>
                                        </p:tgtEl>
                                        <p:attrNameLst>
                                          <p:attrName>style.visibility</p:attrName>
                                        </p:attrNameLst>
                                      </p:cBhvr>
                                      <p:to>
                                        <p:strVal val="visible"/>
                                      </p:to>
                                    </p:set>
                                    <p:anim calcmode="lin" valueType="num">
                                      <p:cBhvr additive="base">
                                        <p:cTn id="117" dur="500" fill="hold"/>
                                        <p:tgtEl>
                                          <p:spTgt spid="7">
                                            <p:graphicEl>
                                              <a:dgm id="{9B1DB8F3-D6D6-4BCF-B9CE-0E50779C3223}"/>
                                            </p:graphicEl>
                                          </p:spTgt>
                                        </p:tgtEl>
                                        <p:attrNameLst>
                                          <p:attrName>ppt_x</p:attrName>
                                        </p:attrNameLst>
                                      </p:cBhvr>
                                      <p:tavLst>
                                        <p:tav tm="0">
                                          <p:val>
                                            <p:strVal val="#ppt_x"/>
                                          </p:val>
                                        </p:tav>
                                        <p:tav tm="100000">
                                          <p:val>
                                            <p:strVal val="#ppt_x"/>
                                          </p:val>
                                        </p:tav>
                                      </p:tavLst>
                                    </p:anim>
                                    <p:anim calcmode="lin" valueType="num">
                                      <p:cBhvr additive="base">
                                        <p:cTn id="118" dur="500" fill="hold"/>
                                        <p:tgtEl>
                                          <p:spTgt spid="7">
                                            <p:graphicEl>
                                              <a:dgm id="{9B1DB8F3-D6D6-4BCF-B9CE-0E50779C3223}"/>
                                            </p:graphicEl>
                                          </p:spTgt>
                                        </p:tgtEl>
                                        <p:attrNameLst>
                                          <p:attrName>ppt_y</p:attrName>
                                        </p:attrNameLst>
                                      </p:cBhvr>
                                      <p:tavLst>
                                        <p:tav tm="0">
                                          <p:val>
                                            <p:strVal val="1+#ppt_h/2"/>
                                          </p:val>
                                        </p:tav>
                                        <p:tav tm="100000">
                                          <p:val>
                                            <p:strVal val="#ppt_y"/>
                                          </p:val>
                                        </p:tav>
                                      </p:tavLst>
                                    </p:anim>
                                  </p:childTnLst>
                                </p:cTn>
                              </p:par>
                              <p:par>
                                <p:cTn id="119" presetID="2" presetClass="entr" presetSubtype="4" fill="hold" grpId="0" nodeType="withEffect">
                                  <p:stCondLst>
                                    <p:cond delay="0"/>
                                  </p:stCondLst>
                                  <p:childTnLst>
                                    <p:set>
                                      <p:cBhvr>
                                        <p:cTn id="120" dur="1" fill="hold">
                                          <p:stCondLst>
                                            <p:cond delay="0"/>
                                          </p:stCondLst>
                                        </p:cTn>
                                        <p:tgtEl>
                                          <p:spTgt spid="7">
                                            <p:graphicEl>
                                              <a:dgm id="{6D494782-EA15-42F0-980E-0EBE3F8109E2}"/>
                                            </p:graphicEl>
                                          </p:spTgt>
                                        </p:tgtEl>
                                        <p:attrNameLst>
                                          <p:attrName>style.visibility</p:attrName>
                                        </p:attrNameLst>
                                      </p:cBhvr>
                                      <p:to>
                                        <p:strVal val="visible"/>
                                      </p:to>
                                    </p:set>
                                    <p:anim calcmode="lin" valueType="num">
                                      <p:cBhvr additive="base">
                                        <p:cTn id="121" dur="500" fill="hold"/>
                                        <p:tgtEl>
                                          <p:spTgt spid="7">
                                            <p:graphicEl>
                                              <a:dgm id="{6D494782-EA15-42F0-980E-0EBE3F8109E2}"/>
                                            </p:graphicEl>
                                          </p:spTgt>
                                        </p:tgtEl>
                                        <p:attrNameLst>
                                          <p:attrName>ppt_x</p:attrName>
                                        </p:attrNameLst>
                                      </p:cBhvr>
                                      <p:tavLst>
                                        <p:tav tm="0">
                                          <p:val>
                                            <p:strVal val="#ppt_x"/>
                                          </p:val>
                                        </p:tav>
                                        <p:tav tm="100000">
                                          <p:val>
                                            <p:strVal val="#ppt_x"/>
                                          </p:val>
                                        </p:tav>
                                      </p:tavLst>
                                    </p:anim>
                                    <p:anim calcmode="lin" valueType="num">
                                      <p:cBhvr additive="base">
                                        <p:cTn id="122" dur="500" fill="hold"/>
                                        <p:tgtEl>
                                          <p:spTgt spid="7">
                                            <p:graphicEl>
                                              <a:dgm id="{6D494782-EA15-42F0-980E-0EBE3F8109E2}"/>
                                            </p:graphicEl>
                                          </p:spTgt>
                                        </p:tgtEl>
                                        <p:attrNameLst>
                                          <p:attrName>ppt_y</p:attrName>
                                        </p:attrNameLst>
                                      </p:cBhvr>
                                      <p:tavLst>
                                        <p:tav tm="0">
                                          <p:val>
                                            <p:strVal val="1+#ppt_h/2"/>
                                          </p:val>
                                        </p:tav>
                                        <p:tav tm="100000">
                                          <p:val>
                                            <p:strVal val="#ppt_y"/>
                                          </p:val>
                                        </p:tav>
                                      </p:tavLst>
                                    </p:anim>
                                  </p:childTnLst>
                                </p:cTn>
                              </p:par>
                              <p:par>
                                <p:cTn id="123" presetID="2" presetClass="entr" presetSubtype="4" fill="hold" grpId="0" nodeType="withEffect">
                                  <p:stCondLst>
                                    <p:cond delay="0"/>
                                  </p:stCondLst>
                                  <p:childTnLst>
                                    <p:set>
                                      <p:cBhvr>
                                        <p:cTn id="124" dur="1" fill="hold">
                                          <p:stCondLst>
                                            <p:cond delay="0"/>
                                          </p:stCondLst>
                                        </p:cTn>
                                        <p:tgtEl>
                                          <p:spTgt spid="7">
                                            <p:graphicEl>
                                              <a:dgm id="{A075469E-A13D-4AAA-A59F-8C0B70A2B964}"/>
                                            </p:graphicEl>
                                          </p:spTgt>
                                        </p:tgtEl>
                                        <p:attrNameLst>
                                          <p:attrName>style.visibility</p:attrName>
                                        </p:attrNameLst>
                                      </p:cBhvr>
                                      <p:to>
                                        <p:strVal val="visible"/>
                                      </p:to>
                                    </p:set>
                                    <p:anim calcmode="lin" valueType="num">
                                      <p:cBhvr additive="base">
                                        <p:cTn id="125" dur="500" fill="hold"/>
                                        <p:tgtEl>
                                          <p:spTgt spid="7">
                                            <p:graphicEl>
                                              <a:dgm id="{A075469E-A13D-4AAA-A59F-8C0B70A2B964}"/>
                                            </p:graphicEl>
                                          </p:spTgt>
                                        </p:tgtEl>
                                        <p:attrNameLst>
                                          <p:attrName>ppt_x</p:attrName>
                                        </p:attrNameLst>
                                      </p:cBhvr>
                                      <p:tavLst>
                                        <p:tav tm="0">
                                          <p:val>
                                            <p:strVal val="#ppt_x"/>
                                          </p:val>
                                        </p:tav>
                                        <p:tav tm="100000">
                                          <p:val>
                                            <p:strVal val="#ppt_x"/>
                                          </p:val>
                                        </p:tav>
                                      </p:tavLst>
                                    </p:anim>
                                    <p:anim calcmode="lin" valueType="num">
                                      <p:cBhvr additive="base">
                                        <p:cTn id="126" dur="500" fill="hold"/>
                                        <p:tgtEl>
                                          <p:spTgt spid="7">
                                            <p:graphicEl>
                                              <a:dgm id="{A075469E-A13D-4AAA-A59F-8C0B70A2B964}"/>
                                            </p:graphicEl>
                                          </p:spTgt>
                                        </p:tgtEl>
                                        <p:attrNameLst>
                                          <p:attrName>ppt_y</p:attrName>
                                        </p:attrNameLst>
                                      </p:cBhvr>
                                      <p:tavLst>
                                        <p:tav tm="0">
                                          <p:val>
                                            <p:strVal val="1+#ppt_h/2"/>
                                          </p:val>
                                        </p:tav>
                                        <p:tav tm="100000">
                                          <p:val>
                                            <p:strVal val="#ppt_y"/>
                                          </p:val>
                                        </p:tav>
                                      </p:tavLst>
                                    </p:anim>
                                  </p:childTnLst>
                                </p:cTn>
                              </p:par>
                              <p:par>
                                <p:cTn id="127" presetID="2" presetClass="entr" presetSubtype="4" fill="hold" grpId="0" nodeType="withEffect">
                                  <p:stCondLst>
                                    <p:cond delay="0"/>
                                  </p:stCondLst>
                                  <p:childTnLst>
                                    <p:set>
                                      <p:cBhvr>
                                        <p:cTn id="128" dur="1" fill="hold">
                                          <p:stCondLst>
                                            <p:cond delay="0"/>
                                          </p:stCondLst>
                                        </p:cTn>
                                        <p:tgtEl>
                                          <p:spTgt spid="7">
                                            <p:graphicEl>
                                              <a:dgm id="{554F511B-CB0B-4DA7-A5C5-70530607DE20}"/>
                                            </p:graphicEl>
                                          </p:spTgt>
                                        </p:tgtEl>
                                        <p:attrNameLst>
                                          <p:attrName>style.visibility</p:attrName>
                                        </p:attrNameLst>
                                      </p:cBhvr>
                                      <p:to>
                                        <p:strVal val="visible"/>
                                      </p:to>
                                    </p:set>
                                    <p:anim calcmode="lin" valueType="num">
                                      <p:cBhvr additive="base">
                                        <p:cTn id="129" dur="500" fill="hold"/>
                                        <p:tgtEl>
                                          <p:spTgt spid="7">
                                            <p:graphicEl>
                                              <a:dgm id="{554F511B-CB0B-4DA7-A5C5-70530607DE20}"/>
                                            </p:graphicEl>
                                          </p:spTgt>
                                        </p:tgtEl>
                                        <p:attrNameLst>
                                          <p:attrName>ppt_x</p:attrName>
                                        </p:attrNameLst>
                                      </p:cBhvr>
                                      <p:tavLst>
                                        <p:tav tm="0">
                                          <p:val>
                                            <p:strVal val="#ppt_x"/>
                                          </p:val>
                                        </p:tav>
                                        <p:tav tm="100000">
                                          <p:val>
                                            <p:strVal val="#ppt_x"/>
                                          </p:val>
                                        </p:tav>
                                      </p:tavLst>
                                    </p:anim>
                                    <p:anim calcmode="lin" valueType="num">
                                      <p:cBhvr additive="base">
                                        <p:cTn id="130" dur="500" fill="hold"/>
                                        <p:tgtEl>
                                          <p:spTgt spid="7">
                                            <p:graphicEl>
                                              <a:dgm id="{554F511B-CB0B-4DA7-A5C5-70530607DE20}"/>
                                            </p:graphicEl>
                                          </p:spTgt>
                                        </p:tgtEl>
                                        <p:attrNameLst>
                                          <p:attrName>ppt_y</p:attrName>
                                        </p:attrNameLst>
                                      </p:cBhvr>
                                      <p:tavLst>
                                        <p:tav tm="0">
                                          <p:val>
                                            <p:strVal val="1+#ppt_h/2"/>
                                          </p:val>
                                        </p:tav>
                                        <p:tav tm="100000">
                                          <p:val>
                                            <p:strVal val="#ppt_y"/>
                                          </p:val>
                                        </p:tav>
                                      </p:tavLst>
                                    </p:anim>
                                  </p:childTnLst>
                                </p:cTn>
                              </p:par>
                              <p:par>
                                <p:cTn id="131" presetID="2" presetClass="entr" presetSubtype="4" fill="hold" grpId="0" nodeType="withEffect">
                                  <p:stCondLst>
                                    <p:cond delay="0"/>
                                  </p:stCondLst>
                                  <p:childTnLst>
                                    <p:set>
                                      <p:cBhvr>
                                        <p:cTn id="132" dur="1" fill="hold">
                                          <p:stCondLst>
                                            <p:cond delay="0"/>
                                          </p:stCondLst>
                                        </p:cTn>
                                        <p:tgtEl>
                                          <p:spTgt spid="7">
                                            <p:graphicEl>
                                              <a:dgm id="{91B9B3B7-190D-4919-9449-B2586254268B}"/>
                                            </p:graphicEl>
                                          </p:spTgt>
                                        </p:tgtEl>
                                        <p:attrNameLst>
                                          <p:attrName>style.visibility</p:attrName>
                                        </p:attrNameLst>
                                      </p:cBhvr>
                                      <p:to>
                                        <p:strVal val="visible"/>
                                      </p:to>
                                    </p:set>
                                    <p:anim calcmode="lin" valueType="num">
                                      <p:cBhvr additive="base">
                                        <p:cTn id="133" dur="500" fill="hold"/>
                                        <p:tgtEl>
                                          <p:spTgt spid="7">
                                            <p:graphicEl>
                                              <a:dgm id="{91B9B3B7-190D-4919-9449-B2586254268B}"/>
                                            </p:graphicEl>
                                          </p:spTgt>
                                        </p:tgtEl>
                                        <p:attrNameLst>
                                          <p:attrName>ppt_x</p:attrName>
                                        </p:attrNameLst>
                                      </p:cBhvr>
                                      <p:tavLst>
                                        <p:tav tm="0">
                                          <p:val>
                                            <p:strVal val="#ppt_x"/>
                                          </p:val>
                                        </p:tav>
                                        <p:tav tm="100000">
                                          <p:val>
                                            <p:strVal val="#ppt_x"/>
                                          </p:val>
                                        </p:tav>
                                      </p:tavLst>
                                    </p:anim>
                                    <p:anim calcmode="lin" valueType="num">
                                      <p:cBhvr additive="base">
                                        <p:cTn id="134" dur="500" fill="hold"/>
                                        <p:tgtEl>
                                          <p:spTgt spid="7">
                                            <p:graphicEl>
                                              <a:dgm id="{91B9B3B7-190D-4919-9449-B2586254268B}"/>
                                            </p:graphicEl>
                                          </p:spTgt>
                                        </p:tgtEl>
                                        <p:attrNameLst>
                                          <p:attrName>ppt_y</p:attrName>
                                        </p:attrNameLst>
                                      </p:cBhvr>
                                      <p:tavLst>
                                        <p:tav tm="0">
                                          <p:val>
                                            <p:strVal val="1+#ppt_h/2"/>
                                          </p:val>
                                        </p:tav>
                                        <p:tav tm="100000">
                                          <p:val>
                                            <p:strVal val="#ppt_y"/>
                                          </p:val>
                                        </p:tav>
                                      </p:tavLst>
                                    </p:anim>
                                  </p:childTnLst>
                                </p:cTn>
                              </p:par>
                              <p:par>
                                <p:cTn id="135" presetID="2" presetClass="entr" presetSubtype="4" fill="hold" grpId="0" nodeType="withEffect">
                                  <p:stCondLst>
                                    <p:cond delay="0"/>
                                  </p:stCondLst>
                                  <p:childTnLst>
                                    <p:set>
                                      <p:cBhvr>
                                        <p:cTn id="136" dur="1" fill="hold">
                                          <p:stCondLst>
                                            <p:cond delay="0"/>
                                          </p:stCondLst>
                                        </p:cTn>
                                        <p:tgtEl>
                                          <p:spTgt spid="7">
                                            <p:graphicEl>
                                              <a:dgm id="{B49B0438-0F63-4BC3-85B4-D07A2D57A049}"/>
                                            </p:graphicEl>
                                          </p:spTgt>
                                        </p:tgtEl>
                                        <p:attrNameLst>
                                          <p:attrName>style.visibility</p:attrName>
                                        </p:attrNameLst>
                                      </p:cBhvr>
                                      <p:to>
                                        <p:strVal val="visible"/>
                                      </p:to>
                                    </p:set>
                                    <p:anim calcmode="lin" valueType="num">
                                      <p:cBhvr additive="base">
                                        <p:cTn id="137" dur="500" fill="hold"/>
                                        <p:tgtEl>
                                          <p:spTgt spid="7">
                                            <p:graphicEl>
                                              <a:dgm id="{B49B0438-0F63-4BC3-85B4-D07A2D57A049}"/>
                                            </p:graphicEl>
                                          </p:spTgt>
                                        </p:tgtEl>
                                        <p:attrNameLst>
                                          <p:attrName>ppt_x</p:attrName>
                                        </p:attrNameLst>
                                      </p:cBhvr>
                                      <p:tavLst>
                                        <p:tav tm="0">
                                          <p:val>
                                            <p:strVal val="#ppt_x"/>
                                          </p:val>
                                        </p:tav>
                                        <p:tav tm="100000">
                                          <p:val>
                                            <p:strVal val="#ppt_x"/>
                                          </p:val>
                                        </p:tav>
                                      </p:tavLst>
                                    </p:anim>
                                    <p:anim calcmode="lin" valueType="num">
                                      <p:cBhvr additive="base">
                                        <p:cTn id="138" dur="500" fill="hold"/>
                                        <p:tgtEl>
                                          <p:spTgt spid="7">
                                            <p:graphicEl>
                                              <a:dgm id="{B49B0438-0F63-4BC3-85B4-D07A2D57A049}"/>
                                            </p:graphicEl>
                                          </p:spTgt>
                                        </p:tgtEl>
                                        <p:attrNameLst>
                                          <p:attrName>ppt_y</p:attrName>
                                        </p:attrNameLst>
                                      </p:cBhvr>
                                      <p:tavLst>
                                        <p:tav tm="0">
                                          <p:val>
                                            <p:strVal val="1+#ppt_h/2"/>
                                          </p:val>
                                        </p:tav>
                                        <p:tav tm="100000">
                                          <p:val>
                                            <p:strVal val="#ppt_y"/>
                                          </p:val>
                                        </p:tav>
                                      </p:tavLst>
                                    </p:anim>
                                  </p:childTnLst>
                                </p:cTn>
                              </p:par>
                              <p:par>
                                <p:cTn id="139" presetID="2" presetClass="entr" presetSubtype="4" fill="hold" grpId="0" nodeType="withEffect">
                                  <p:stCondLst>
                                    <p:cond delay="0"/>
                                  </p:stCondLst>
                                  <p:childTnLst>
                                    <p:set>
                                      <p:cBhvr>
                                        <p:cTn id="140" dur="1" fill="hold">
                                          <p:stCondLst>
                                            <p:cond delay="0"/>
                                          </p:stCondLst>
                                        </p:cTn>
                                        <p:tgtEl>
                                          <p:spTgt spid="7">
                                            <p:graphicEl>
                                              <a:dgm id="{6D9D8D85-EE5F-4BE9-A29C-B8A91D20236C}"/>
                                            </p:graphicEl>
                                          </p:spTgt>
                                        </p:tgtEl>
                                        <p:attrNameLst>
                                          <p:attrName>style.visibility</p:attrName>
                                        </p:attrNameLst>
                                      </p:cBhvr>
                                      <p:to>
                                        <p:strVal val="visible"/>
                                      </p:to>
                                    </p:set>
                                    <p:anim calcmode="lin" valueType="num">
                                      <p:cBhvr additive="base">
                                        <p:cTn id="141" dur="500" fill="hold"/>
                                        <p:tgtEl>
                                          <p:spTgt spid="7">
                                            <p:graphicEl>
                                              <a:dgm id="{6D9D8D85-EE5F-4BE9-A29C-B8A91D20236C}"/>
                                            </p:graphicEl>
                                          </p:spTgt>
                                        </p:tgtEl>
                                        <p:attrNameLst>
                                          <p:attrName>ppt_x</p:attrName>
                                        </p:attrNameLst>
                                      </p:cBhvr>
                                      <p:tavLst>
                                        <p:tav tm="0">
                                          <p:val>
                                            <p:strVal val="#ppt_x"/>
                                          </p:val>
                                        </p:tav>
                                        <p:tav tm="100000">
                                          <p:val>
                                            <p:strVal val="#ppt_x"/>
                                          </p:val>
                                        </p:tav>
                                      </p:tavLst>
                                    </p:anim>
                                    <p:anim calcmode="lin" valueType="num">
                                      <p:cBhvr additive="base">
                                        <p:cTn id="142" dur="500" fill="hold"/>
                                        <p:tgtEl>
                                          <p:spTgt spid="7">
                                            <p:graphicEl>
                                              <a:dgm id="{6D9D8D85-EE5F-4BE9-A29C-B8A91D20236C}"/>
                                            </p:graphicEl>
                                          </p:spTgt>
                                        </p:tgtEl>
                                        <p:attrNameLst>
                                          <p:attrName>ppt_y</p:attrName>
                                        </p:attrNameLst>
                                      </p:cBhvr>
                                      <p:tavLst>
                                        <p:tav tm="0">
                                          <p:val>
                                            <p:strVal val="1+#ppt_h/2"/>
                                          </p:val>
                                        </p:tav>
                                        <p:tav tm="100000">
                                          <p:val>
                                            <p:strVal val="#ppt_y"/>
                                          </p:val>
                                        </p:tav>
                                      </p:tavLst>
                                    </p:anim>
                                  </p:childTnLst>
                                </p:cTn>
                              </p:par>
                              <p:par>
                                <p:cTn id="143" presetID="2" presetClass="entr" presetSubtype="4" fill="hold" grpId="0" nodeType="withEffect">
                                  <p:stCondLst>
                                    <p:cond delay="0"/>
                                  </p:stCondLst>
                                  <p:childTnLst>
                                    <p:set>
                                      <p:cBhvr>
                                        <p:cTn id="144" dur="1" fill="hold">
                                          <p:stCondLst>
                                            <p:cond delay="0"/>
                                          </p:stCondLst>
                                        </p:cTn>
                                        <p:tgtEl>
                                          <p:spTgt spid="7">
                                            <p:graphicEl>
                                              <a:dgm id="{54EEE208-660A-48B6-8598-89F226321A3A}"/>
                                            </p:graphicEl>
                                          </p:spTgt>
                                        </p:tgtEl>
                                        <p:attrNameLst>
                                          <p:attrName>style.visibility</p:attrName>
                                        </p:attrNameLst>
                                      </p:cBhvr>
                                      <p:to>
                                        <p:strVal val="visible"/>
                                      </p:to>
                                    </p:set>
                                    <p:anim calcmode="lin" valueType="num">
                                      <p:cBhvr additive="base">
                                        <p:cTn id="145" dur="500" fill="hold"/>
                                        <p:tgtEl>
                                          <p:spTgt spid="7">
                                            <p:graphicEl>
                                              <a:dgm id="{54EEE208-660A-48B6-8598-89F226321A3A}"/>
                                            </p:graphicEl>
                                          </p:spTgt>
                                        </p:tgtEl>
                                        <p:attrNameLst>
                                          <p:attrName>ppt_x</p:attrName>
                                        </p:attrNameLst>
                                      </p:cBhvr>
                                      <p:tavLst>
                                        <p:tav tm="0">
                                          <p:val>
                                            <p:strVal val="#ppt_x"/>
                                          </p:val>
                                        </p:tav>
                                        <p:tav tm="100000">
                                          <p:val>
                                            <p:strVal val="#ppt_x"/>
                                          </p:val>
                                        </p:tav>
                                      </p:tavLst>
                                    </p:anim>
                                    <p:anim calcmode="lin" valueType="num">
                                      <p:cBhvr additive="base">
                                        <p:cTn id="146" dur="500" fill="hold"/>
                                        <p:tgtEl>
                                          <p:spTgt spid="7">
                                            <p:graphicEl>
                                              <a:dgm id="{54EEE208-660A-48B6-8598-89F226321A3A}"/>
                                            </p:graphicEl>
                                          </p:spTgt>
                                        </p:tgtEl>
                                        <p:attrNameLst>
                                          <p:attrName>ppt_y</p:attrName>
                                        </p:attrNameLst>
                                      </p:cBhvr>
                                      <p:tavLst>
                                        <p:tav tm="0">
                                          <p:val>
                                            <p:strVal val="1+#ppt_h/2"/>
                                          </p:val>
                                        </p:tav>
                                        <p:tav tm="100000">
                                          <p:val>
                                            <p:strVal val="#ppt_y"/>
                                          </p:val>
                                        </p:tav>
                                      </p:tavLst>
                                    </p:anim>
                                  </p:childTnLst>
                                </p:cTn>
                              </p:par>
                              <p:par>
                                <p:cTn id="147" presetID="2" presetClass="entr" presetSubtype="4" fill="hold" grpId="0" nodeType="withEffect">
                                  <p:stCondLst>
                                    <p:cond delay="0"/>
                                  </p:stCondLst>
                                  <p:childTnLst>
                                    <p:set>
                                      <p:cBhvr>
                                        <p:cTn id="148" dur="1" fill="hold">
                                          <p:stCondLst>
                                            <p:cond delay="0"/>
                                          </p:stCondLst>
                                        </p:cTn>
                                        <p:tgtEl>
                                          <p:spTgt spid="7">
                                            <p:graphicEl>
                                              <a:dgm id="{ED091613-DE92-44A0-870A-5E644F52288D}"/>
                                            </p:graphicEl>
                                          </p:spTgt>
                                        </p:tgtEl>
                                        <p:attrNameLst>
                                          <p:attrName>style.visibility</p:attrName>
                                        </p:attrNameLst>
                                      </p:cBhvr>
                                      <p:to>
                                        <p:strVal val="visible"/>
                                      </p:to>
                                    </p:set>
                                    <p:anim calcmode="lin" valueType="num">
                                      <p:cBhvr additive="base">
                                        <p:cTn id="149" dur="500" fill="hold"/>
                                        <p:tgtEl>
                                          <p:spTgt spid="7">
                                            <p:graphicEl>
                                              <a:dgm id="{ED091613-DE92-44A0-870A-5E644F52288D}"/>
                                            </p:graphicEl>
                                          </p:spTgt>
                                        </p:tgtEl>
                                        <p:attrNameLst>
                                          <p:attrName>ppt_x</p:attrName>
                                        </p:attrNameLst>
                                      </p:cBhvr>
                                      <p:tavLst>
                                        <p:tav tm="0">
                                          <p:val>
                                            <p:strVal val="#ppt_x"/>
                                          </p:val>
                                        </p:tav>
                                        <p:tav tm="100000">
                                          <p:val>
                                            <p:strVal val="#ppt_x"/>
                                          </p:val>
                                        </p:tav>
                                      </p:tavLst>
                                    </p:anim>
                                    <p:anim calcmode="lin" valueType="num">
                                      <p:cBhvr additive="base">
                                        <p:cTn id="150" dur="500" fill="hold"/>
                                        <p:tgtEl>
                                          <p:spTgt spid="7">
                                            <p:graphicEl>
                                              <a:dgm id="{ED091613-DE92-44A0-870A-5E644F52288D}"/>
                                            </p:graphicEl>
                                          </p:spTgt>
                                        </p:tgtEl>
                                        <p:attrNameLst>
                                          <p:attrName>ppt_y</p:attrName>
                                        </p:attrNameLst>
                                      </p:cBhvr>
                                      <p:tavLst>
                                        <p:tav tm="0">
                                          <p:val>
                                            <p:strVal val="1+#ppt_h/2"/>
                                          </p:val>
                                        </p:tav>
                                        <p:tav tm="100000">
                                          <p:val>
                                            <p:strVal val="#ppt_y"/>
                                          </p:val>
                                        </p:tav>
                                      </p:tavLst>
                                    </p:anim>
                                  </p:childTnLst>
                                </p:cTn>
                              </p:par>
                              <p:par>
                                <p:cTn id="151" presetID="2" presetClass="entr" presetSubtype="4" fill="hold" grpId="0" nodeType="withEffect">
                                  <p:stCondLst>
                                    <p:cond delay="0"/>
                                  </p:stCondLst>
                                  <p:childTnLst>
                                    <p:set>
                                      <p:cBhvr>
                                        <p:cTn id="152" dur="1" fill="hold">
                                          <p:stCondLst>
                                            <p:cond delay="0"/>
                                          </p:stCondLst>
                                        </p:cTn>
                                        <p:tgtEl>
                                          <p:spTgt spid="7">
                                            <p:graphicEl>
                                              <a:dgm id="{B43FB1D0-2F9A-4881-8136-8D28DAD88241}"/>
                                            </p:graphicEl>
                                          </p:spTgt>
                                        </p:tgtEl>
                                        <p:attrNameLst>
                                          <p:attrName>style.visibility</p:attrName>
                                        </p:attrNameLst>
                                      </p:cBhvr>
                                      <p:to>
                                        <p:strVal val="visible"/>
                                      </p:to>
                                    </p:set>
                                    <p:anim calcmode="lin" valueType="num">
                                      <p:cBhvr additive="base">
                                        <p:cTn id="153" dur="500" fill="hold"/>
                                        <p:tgtEl>
                                          <p:spTgt spid="7">
                                            <p:graphicEl>
                                              <a:dgm id="{B43FB1D0-2F9A-4881-8136-8D28DAD88241}"/>
                                            </p:graphicEl>
                                          </p:spTgt>
                                        </p:tgtEl>
                                        <p:attrNameLst>
                                          <p:attrName>ppt_x</p:attrName>
                                        </p:attrNameLst>
                                      </p:cBhvr>
                                      <p:tavLst>
                                        <p:tav tm="0">
                                          <p:val>
                                            <p:strVal val="#ppt_x"/>
                                          </p:val>
                                        </p:tav>
                                        <p:tav tm="100000">
                                          <p:val>
                                            <p:strVal val="#ppt_x"/>
                                          </p:val>
                                        </p:tav>
                                      </p:tavLst>
                                    </p:anim>
                                    <p:anim calcmode="lin" valueType="num">
                                      <p:cBhvr additive="base">
                                        <p:cTn id="154" dur="500" fill="hold"/>
                                        <p:tgtEl>
                                          <p:spTgt spid="7">
                                            <p:graphicEl>
                                              <a:dgm id="{B43FB1D0-2F9A-4881-8136-8D28DAD88241}"/>
                                            </p:graphicEl>
                                          </p:spTgt>
                                        </p:tgtEl>
                                        <p:attrNameLst>
                                          <p:attrName>ppt_y</p:attrName>
                                        </p:attrNameLst>
                                      </p:cBhvr>
                                      <p:tavLst>
                                        <p:tav tm="0">
                                          <p:val>
                                            <p:strVal val="1+#ppt_h/2"/>
                                          </p:val>
                                        </p:tav>
                                        <p:tav tm="100000">
                                          <p:val>
                                            <p:strVal val="#ppt_y"/>
                                          </p:val>
                                        </p:tav>
                                      </p:tavLst>
                                    </p:anim>
                                  </p:childTnLst>
                                </p:cTn>
                              </p:par>
                              <p:par>
                                <p:cTn id="155" presetID="2" presetClass="entr" presetSubtype="4" fill="hold" grpId="0" nodeType="withEffect">
                                  <p:stCondLst>
                                    <p:cond delay="0"/>
                                  </p:stCondLst>
                                  <p:childTnLst>
                                    <p:set>
                                      <p:cBhvr>
                                        <p:cTn id="156" dur="1" fill="hold">
                                          <p:stCondLst>
                                            <p:cond delay="0"/>
                                          </p:stCondLst>
                                        </p:cTn>
                                        <p:tgtEl>
                                          <p:spTgt spid="7">
                                            <p:graphicEl>
                                              <a:dgm id="{EC288270-B8A6-49D9-A3A5-CFD2D17FCA55}"/>
                                            </p:graphicEl>
                                          </p:spTgt>
                                        </p:tgtEl>
                                        <p:attrNameLst>
                                          <p:attrName>style.visibility</p:attrName>
                                        </p:attrNameLst>
                                      </p:cBhvr>
                                      <p:to>
                                        <p:strVal val="visible"/>
                                      </p:to>
                                    </p:set>
                                    <p:anim calcmode="lin" valueType="num">
                                      <p:cBhvr additive="base">
                                        <p:cTn id="157" dur="500" fill="hold"/>
                                        <p:tgtEl>
                                          <p:spTgt spid="7">
                                            <p:graphicEl>
                                              <a:dgm id="{EC288270-B8A6-49D9-A3A5-CFD2D17FCA55}"/>
                                            </p:graphicEl>
                                          </p:spTgt>
                                        </p:tgtEl>
                                        <p:attrNameLst>
                                          <p:attrName>ppt_x</p:attrName>
                                        </p:attrNameLst>
                                      </p:cBhvr>
                                      <p:tavLst>
                                        <p:tav tm="0">
                                          <p:val>
                                            <p:strVal val="#ppt_x"/>
                                          </p:val>
                                        </p:tav>
                                        <p:tav tm="100000">
                                          <p:val>
                                            <p:strVal val="#ppt_x"/>
                                          </p:val>
                                        </p:tav>
                                      </p:tavLst>
                                    </p:anim>
                                    <p:anim calcmode="lin" valueType="num">
                                      <p:cBhvr additive="base">
                                        <p:cTn id="158" dur="500" fill="hold"/>
                                        <p:tgtEl>
                                          <p:spTgt spid="7">
                                            <p:graphicEl>
                                              <a:dgm id="{EC288270-B8A6-49D9-A3A5-CFD2D17FCA55}"/>
                                            </p:graphicEl>
                                          </p:spTgt>
                                        </p:tgtEl>
                                        <p:attrNameLst>
                                          <p:attrName>ppt_y</p:attrName>
                                        </p:attrNameLst>
                                      </p:cBhvr>
                                      <p:tavLst>
                                        <p:tav tm="0">
                                          <p:val>
                                            <p:strVal val="1+#ppt_h/2"/>
                                          </p:val>
                                        </p:tav>
                                        <p:tav tm="100000">
                                          <p:val>
                                            <p:strVal val="#ppt_y"/>
                                          </p:val>
                                        </p:tav>
                                      </p:tavLst>
                                    </p:anim>
                                  </p:childTnLst>
                                </p:cTn>
                              </p:par>
                              <p:par>
                                <p:cTn id="159" presetID="2" presetClass="entr" presetSubtype="4" fill="hold" grpId="0" nodeType="withEffect">
                                  <p:stCondLst>
                                    <p:cond delay="0"/>
                                  </p:stCondLst>
                                  <p:childTnLst>
                                    <p:set>
                                      <p:cBhvr>
                                        <p:cTn id="160" dur="1" fill="hold">
                                          <p:stCondLst>
                                            <p:cond delay="0"/>
                                          </p:stCondLst>
                                        </p:cTn>
                                        <p:tgtEl>
                                          <p:spTgt spid="7">
                                            <p:graphicEl>
                                              <a:dgm id="{DF70E015-A452-4451-96C1-5034EFE0093E}"/>
                                            </p:graphicEl>
                                          </p:spTgt>
                                        </p:tgtEl>
                                        <p:attrNameLst>
                                          <p:attrName>style.visibility</p:attrName>
                                        </p:attrNameLst>
                                      </p:cBhvr>
                                      <p:to>
                                        <p:strVal val="visible"/>
                                      </p:to>
                                    </p:set>
                                    <p:anim calcmode="lin" valueType="num">
                                      <p:cBhvr additive="base">
                                        <p:cTn id="161" dur="500" fill="hold"/>
                                        <p:tgtEl>
                                          <p:spTgt spid="7">
                                            <p:graphicEl>
                                              <a:dgm id="{DF70E015-A452-4451-96C1-5034EFE0093E}"/>
                                            </p:graphicEl>
                                          </p:spTgt>
                                        </p:tgtEl>
                                        <p:attrNameLst>
                                          <p:attrName>ppt_x</p:attrName>
                                        </p:attrNameLst>
                                      </p:cBhvr>
                                      <p:tavLst>
                                        <p:tav tm="0">
                                          <p:val>
                                            <p:strVal val="#ppt_x"/>
                                          </p:val>
                                        </p:tav>
                                        <p:tav tm="100000">
                                          <p:val>
                                            <p:strVal val="#ppt_x"/>
                                          </p:val>
                                        </p:tav>
                                      </p:tavLst>
                                    </p:anim>
                                    <p:anim calcmode="lin" valueType="num">
                                      <p:cBhvr additive="base">
                                        <p:cTn id="162" dur="500" fill="hold"/>
                                        <p:tgtEl>
                                          <p:spTgt spid="7">
                                            <p:graphicEl>
                                              <a:dgm id="{DF70E015-A452-4451-96C1-5034EFE0093E}"/>
                                            </p:graphicEl>
                                          </p:spTgt>
                                        </p:tgtEl>
                                        <p:attrNameLst>
                                          <p:attrName>ppt_y</p:attrName>
                                        </p:attrNameLst>
                                      </p:cBhvr>
                                      <p:tavLst>
                                        <p:tav tm="0">
                                          <p:val>
                                            <p:strVal val="1+#ppt_h/2"/>
                                          </p:val>
                                        </p:tav>
                                        <p:tav tm="100000">
                                          <p:val>
                                            <p:strVal val="#ppt_y"/>
                                          </p:val>
                                        </p:tav>
                                      </p:tavLst>
                                    </p:anim>
                                  </p:childTnLst>
                                </p:cTn>
                              </p:par>
                              <p:par>
                                <p:cTn id="163" presetID="2" presetClass="entr" presetSubtype="4" fill="hold" grpId="0" nodeType="withEffect">
                                  <p:stCondLst>
                                    <p:cond delay="0"/>
                                  </p:stCondLst>
                                  <p:childTnLst>
                                    <p:set>
                                      <p:cBhvr>
                                        <p:cTn id="164" dur="1" fill="hold">
                                          <p:stCondLst>
                                            <p:cond delay="0"/>
                                          </p:stCondLst>
                                        </p:cTn>
                                        <p:tgtEl>
                                          <p:spTgt spid="7">
                                            <p:graphicEl>
                                              <a:dgm id="{33057507-6960-49D8-B3A9-09B9AAE4CE18}"/>
                                            </p:graphicEl>
                                          </p:spTgt>
                                        </p:tgtEl>
                                        <p:attrNameLst>
                                          <p:attrName>style.visibility</p:attrName>
                                        </p:attrNameLst>
                                      </p:cBhvr>
                                      <p:to>
                                        <p:strVal val="visible"/>
                                      </p:to>
                                    </p:set>
                                    <p:anim calcmode="lin" valueType="num">
                                      <p:cBhvr additive="base">
                                        <p:cTn id="165" dur="500" fill="hold"/>
                                        <p:tgtEl>
                                          <p:spTgt spid="7">
                                            <p:graphicEl>
                                              <a:dgm id="{33057507-6960-49D8-B3A9-09B9AAE4CE18}"/>
                                            </p:graphicEl>
                                          </p:spTgt>
                                        </p:tgtEl>
                                        <p:attrNameLst>
                                          <p:attrName>ppt_x</p:attrName>
                                        </p:attrNameLst>
                                      </p:cBhvr>
                                      <p:tavLst>
                                        <p:tav tm="0">
                                          <p:val>
                                            <p:strVal val="#ppt_x"/>
                                          </p:val>
                                        </p:tav>
                                        <p:tav tm="100000">
                                          <p:val>
                                            <p:strVal val="#ppt_x"/>
                                          </p:val>
                                        </p:tav>
                                      </p:tavLst>
                                    </p:anim>
                                    <p:anim calcmode="lin" valueType="num">
                                      <p:cBhvr additive="base">
                                        <p:cTn id="166" dur="500" fill="hold"/>
                                        <p:tgtEl>
                                          <p:spTgt spid="7">
                                            <p:graphicEl>
                                              <a:dgm id="{33057507-6960-49D8-B3A9-09B9AAE4CE18}"/>
                                            </p:graphicEl>
                                          </p:spTgt>
                                        </p:tgtEl>
                                        <p:attrNameLst>
                                          <p:attrName>ppt_y</p:attrName>
                                        </p:attrNameLst>
                                      </p:cBhvr>
                                      <p:tavLst>
                                        <p:tav tm="0">
                                          <p:val>
                                            <p:strVal val="1+#ppt_h/2"/>
                                          </p:val>
                                        </p:tav>
                                        <p:tav tm="100000">
                                          <p:val>
                                            <p:strVal val="#ppt_y"/>
                                          </p:val>
                                        </p:tav>
                                      </p:tavLst>
                                    </p:anim>
                                  </p:childTnLst>
                                </p:cTn>
                              </p:par>
                              <p:par>
                                <p:cTn id="167" presetID="2" presetClass="entr" presetSubtype="4" fill="hold" grpId="0" nodeType="withEffect">
                                  <p:stCondLst>
                                    <p:cond delay="0"/>
                                  </p:stCondLst>
                                  <p:childTnLst>
                                    <p:set>
                                      <p:cBhvr>
                                        <p:cTn id="168" dur="1" fill="hold">
                                          <p:stCondLst>
                                            <p:cond delay="0"/>
                                          </p:stCondLst>
                                        </p:cTn>
                                        <p:tgtEl>
                                          <p:spTgt spid="7">
                                            <p:graphicEl>
                                              <a:dgm id="{6F879DC0-A894-4D1A-AA55-938D87CC7A9A}"/>
                                            </p:graphicEl>
                                          </p:spTgt>
                                        </p:tgtEl>
                                        <p:attrNameLst>
                                          <p:attrName>style.visibility</p:attrName>
                                        </p:attrNameLst>
                                      </p:cBhvr>
                                      <p:to>
                                        <p:strVal val="visible"/>
                                      </p:to>
                                    </p:set>
                                    <p:anim calcmode="lin" valueType="num">
                                      <p:cBhvr additive="base">
                                        <p:cTn id="169" dur="500" fill="hold"/>
                                        <p:tgtEl>
                                          <p:spTgt spid="7">
                                            <p:graphicEl>
                                              <a:dgm id="{6F879DC0-A894-4D1A-AA55-938D87CC7A9A}"/>
                                            </p:graphicEl>
                                          </p:spTgt>
                                        </p:tgtEl>
                                        <p:attrNameLst>
                                          <p:attrName>ppt_x</p:attrName>
                                        </p:attrNameLst>
                                      </p:cBhvr>
                                      <p:tavLst>
                                        <p:tav tm="0">
                                          <p:val>
                                            <p:strVal val="#ppt_x"/>
                                          </p:val>
                                        </p:tav>
                                        <p:tav tm="100000">
                                          <p:val>
                                            <p:strVal val="#ppt_x"/>
                                          </p:val>
                                        </p:tav>
                                      </p:tavLst>
                                    </p:anim>
                                    <p:anim calcmode="lin" valueType="num">
                                      <p:cBhvr additive="base">
                                        <p:cTn id="170" dur="500" fill="hold"/>
                                        <p:tgtEl>
                                          <p:spTgt spid="7">
                                            <p:graphicEl>
                                              <a:dgm id="{6F879DC0-A894-4D1A-AA55-938D87CC7A9A}"/>
                                            </p:graphicEl>
                                          </p:spTgt>
                                        </p:tgtEl>
                                        <p:attrNameLst>
                                          <p:attrName>ppt_y</p:attrName>
                                        </p:attrNameLst>
                                      </p:cBhvr>
                                      <p:tavLst>
                                        <p:tav tm="0">
                                          <p:val>
                                            <p:strVal val="1+#ppt_h/2"/>
                                          </p:val>
                                        </p:tav>
                                        <p:tav tm="100000">
                                          <p:val>
                                            <p:strVal val="#ppt_y"/>
                                          </p:val>
                                        </p:tav>
                                      </p:tavLst>
                                    </p:anim>
                                  </p:childTnLst>
                                </p:cTn>
                              </p:par>
                              <p:par>
                                <p:cTn id="171" presetID="2" presetClass="entr" presetSubtype="4" fill="hold" grpId="0" nodeType="withEffect">
                                  <p:stCondLst>
                                    <p:cond delay="0"/>
                                  </p:stCondLst>
                                  <p:childTnLst>
                                    <p:set>
                                      <p:cBhvr>
                                        <p:cTn id="172" dur="1" fill="hold">
                                          <p:stCondLst>
                                            <p:cond delay="0"/>
                                          </p:stCondLst>
                                        </p:cTn>
                                        <p:tgtEl>
                                          <p:spTgt spid="7">
                                            <p:graphicEl>
                                              <a:dgm id="{0C66E443-09BC-47E7-BC05-2E3E007576F7}"/>
                                            </p:graphicEl>
                                          </p:spTgt>
                                        </p:tgtEl>
                                        <p:attrNameLst>
                                          <p:attrName>style.visibility</p:attrName>
                                        </p:attrNameLst>
                                      </p:cBhvr>
                                      <p:to>
                                        <p:strVal val="visible"/>
                                      </p:to>
                                    </p:set>
                                    <p:anim calcmode="lin" valueType="num">
                                      <p:cBhvr additive="base">
                                        <p:cTn id="173" dur="500" fill="hold"/>
                                        <p:tgtEl>
                                          <p:spTgt spid="7">
                                            <p:graphicEl>
                                              <a:dgm id="{0C66E443-09BC-47E7-BC05-2E3E007576F7}"/>
                                            </p:graphicEl>
                                          </p:spTgt>
                                        </p:tgtEl>
                                        <p:attrNameLst>
                                          <p:attrName>ppt_x</p:attrName>
                                        </p:attrNameLst>
                                      </p:cBhvr>
                                      <p:tavLst>
                                        <p:tav tm="0">
                                          <p:val>
                                            <p:strVal val="#ppt_x"/>
                                          </p:val>
                                        </p:tav>
                                        <p:tav tm="100000">
                                          <p:val>
                                            <p:strVal val="#ppt_x"/>
                                          </p:val>
                                        </p:tav>
                                      </p:tavLst>
                                    </p:anim>
                                    <p:anim calcmode="lin" valueType="num">
                                      <p:cBhvr additive="base">
                                        <p:cTn id="174" dur="500" fill="hold"/>
                                        <p:tgtEl>
                                          <p:spTgt spid="7">
                                            <p:graphicEl>
                                              <a:dgm id="{0C66E443-09BC-47E7-BC05-2E3E007576F7}"/>
                                            </p:graphicEl>
                                          </p:spTgt>
                                        </p:tgtEl>
                                        <p:attrNameLst>
                                          <p:attrName>ppt_y</p:attrName>
                                        </p:attrNameLst>
                                      </p:cBhvr>
                                      <p:tavLst>
                                        <p:tav tm="0">
                                          <p:val>
                                            <p:strVal val="1+#ppt_h/2"/>
                                          </p:val>
                                        </p:tav>
                                        <p:tav tm="100000">
                                          <p:val>
                                            <p:strVal val="#ppt_y"/>
                                          </p:val>
                                        </p:tav>
                                      </p:tavLst>
                                    </p:anim>
                                  </p:childTnLst>
                                </p:cTn>
                              </p:par>
                              <p:par>
                                <p:cTn id="175" presetID="2" presetClass="entr" presetSubtype="4" fill="hold" grpId="0" nodeType="withEffect">
                                  <p:stCondLst>
                                    <p:cond delay="0"/>
                                  </p:stCondLst>
                                  <p:childTnLst>
                                    <p:set>
                                      <p:cBhvr>
                                        <p:cTn id="176" dur="1" fill="hold">
                                          <p:stCondLst>
                                            <p:cond delay="0"/>
                                          </p:stCondLst>
                                        </p:cTn>
                                        <p:tgtEl>
                                          <p:spTgt spid="7">
                                            <p:graphicEl>
                                              <a:dgm id="{32DFE364-ACEA-4620-8A1C-843C38C58EB3}"/>
                                            </p:graphicEl>
                                          </p:spTgt>
                                        </p:tgtEl>
                                        <p:attrNameLst>
                                          <p:attrName>style.visibility</p:attrName>
                                        </p:attrNameLst>
                                      </p:cBhvr>
                                      <p:to>
                                        <p:strVal val="visible"/>
                                      </p:to>
                                    </p:set>
                                    <p:anim calcmode="lin" valueType="num">
                                      <p:cBhvr additive="base">
                                        <p:cTn id="177" dur="500" fill="hold"/>
                                        <p:tgtEl>
                                          <p:spTgt spid="7">
                                            <p:graphicEl>
                                              <a:dgm id="{32DFE364-ACEA-4620-8A1C-843C38C58EB3}"/>
                                            </p:graphicEl>
                                          </p:spTgt>
                                        </p:tgtEl>
                                        <p:attrNameLst>
                                          <p:attrName>ppt_x</p:attrName>
                                        </p:attrNameLst>
                                      </p:cBhvr>
                                      <p:tavLst>
                                        <p:tav tm="0">
                                          <p:val>
                                            <p:strVal val="#ppt_x"/>
                                          </p:val>
                                        </p:tav>
                                        <p:tav tm="100000">
                                          <p:val>
                                            <p:strVal val="#ppt_x"/>
                                          </p:val>
                                        </p:tav>
                                      </p:tavLst>
                                    </p:anim>
                                    <p:anim calcmode="lin" valueType="num">
                                      <p:cBhvr additive="base">
                                        <p:cTn id="178" dur="500" fill="hold"/>
                                        <p:tgtEl>
                                          <p:spTgt spid="7">
                                            <p:graphicEl>
                                              <a:dgm id="{32DFE364-ACEA-4620-8A1C-843C38C58EB3}"/>
                                            </p:graphicEl>
                                          </p:spTgt>
                                        </p:tgtEl>
                                        <p:attrNameLst>
                                          <p:attrName>ppt_y</p:attrName>
                                        </p:attrNameLst>
                                      </p:cBhvr>
                                      <p:tavLst>
                                        <p:tav tm="0">
                                          <p:val>
                                            <p:strVal val="1+#ppt_h/2"/>
                                          </p:val>
                                        </p:tav>
                                        <p:tav tm="100000">
                                          <p:val>
                                            <p:strVal val="#ppt_y"/>
                                          </p:val>
                                        </p:tav>
                                      </p:tavLst>
                                    </p:anim>
                                  </p:childTnLst>
                                </p:cTn>
                              </p:par>
                              <p:par>
                                <p:cTn id="179" presetID="2" presetClass="entr" presetSubtype="4" fill="hold" grpId="0" nodeType="withEffect">
                                  <p:stCondLst>
                                    <p:cond delay="0"/>
                                  </p:stCondLst>
                                  <p:childTnLst>
                                    <p:set>
                                      <p:cBhvr>
                                        <p:cTn id="180" dur="1" fill="hold">
                                          <p:stCondLst>
                                            <p:cond delay="0"/>
                                          </p:stCondLst>
                                        </p:cTn>
                                        <p:tgtEl>
                                          <p:spTgt spid="6">
                                            <p:txEl>
                                              <p:pRg st="0" end="0"/>
                                            </p:txEl>
                                          </p:spTgt>
                                        </p:tgtEl>
                                        <p:attrNameLst>
                                          <p:attrName>style.visibility</p:attrName>
                                        </p:attrNameLst>
                                      </p:cBhvr>
                                      <p:to>
                                        <p:strVal val="visible"/>
                                      </p:to>
                                    </p:set>
                                    <p:anim calcmode="lin" valueType="num">
                                      <p:cBhvr additive="base">
                                        <p:cTn id="181"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82" dur="500" fill="hold"/>
                                        <p:tgtEl>
                                          <p:spTgt spid="6">
                                            <p:txEl>
                                              <p:pRg st="0" end="0"/>
                                            </p:txEl>
                                          </p:spTgt>
                                        </p:tgtEl>
                                        <p:attrNameLst>
                                          <p:attrName>ppt_y</p:attrName>
                                        </p:attrNameLst>
                                      </p:cBhvr>
                                      <p:tavLst>
                                        <p:tav tm="0">
                                          <p:val>
                                            <p:strVal val="1+#ppt_h/2"/>
                                          </p:val>
                                        </p:tav>
                                        <p:tav tm="100000">
                                          <p:val>
                                            <p:strVal val="#ppt_y"/>
                                          </p:val>
                                        </p:tav>
                                      </p:tavLst>
                                    </p:anim>
                                  </p:childTnLst>
                                </p:cTn>
                              </p:par>
                              <p:par>
                                <p:cTn id="183" presetID="2" presetClass="entr" presetSubtype="4" fill="hold" grpId="0" nodeType="withEffect">
                                  <p:stCondLst>
                                    <p:cond delay="0"/>
                                  </p:stCondLst>
                                  <p:childTnLst>
                                    <p:set>
                                      <p:cBhvr>
                                        <p:cTn id="184" dur="1" fill="hold">
                                          <p:stCondLst>
                                            <p:cond delay="0"/>
                                          </p:stCondLst>
                                        </p:cTn>
                                        <p:tgtEl>
                                          <p:spTgt spid="6">
                                            <p:txEl>
                                              <p:pRg st="1" end="1"/>
                                            </p:txEl>
                                          </p:spTgt>
                                        </p:tgtEl>
                                        <p:attrNameLst>
                                          <p:attrName>style.visibility</p:attrName>
                                        </p:attrNameLst>
                                      </p:cBhvr>
                                      <p:to>
                                        <p:strVal val="visible"/>
                                      </p:to>
                                    </p:set>
                                    <p:anim calcmode="lin" valueType="num">
                                      <p:cBhvr additive="base">
                                        <p:cTn id="185"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86" dur="500" fill="hold"/>
                                        <p:tgtEl>
                                          <p:spTgt spid="6">
                                            <p:txEl>
                                              <p:pRg st="1" end="1"/>
                                            </p:txEl>
                                          </p:spTgt>
                                        </p:tgtEl>
                                        <p:attrNameLst>
                                          <p:attrName>ppt_y</p:attrName>
                                        </p:attrNameLst>
                                      </p:cBhvr>
                                      <p:tavLst>
                                        <p:tav tm="0">
                                          <p:val>
                                            <p:strVal val="1+#ppt_h/2"/>
                                          </p:val>
                                        </p:tav>
                                        <p:tav tm="100000">
                                          <p:val>
                                            <p:strVal val="#ppt_y"/>
                                          </p:val>
                                        </p:tav>
                                      </p:tavLst>
                                    </p:anim>
                                  </p:childTnLst>
                                </p:cTn>
                              </p:par>
                              <p:par>
                                <p:cTn id="187" presetID="2" presetClass="entr" presetSubtype="4" fill="hold" grpId="0" nodeType="withEffect">
                                  <p:stCondLst>
                                    <p:cond delay="0"/>
                                  </p:stCondLst>
                                  <p:childTnLst>
                                    <p:set>
                                      <p:cBhvr>
                                        <p:cTn id="188" dur="1" fill="hold">
                                          <p:stCondLst>
                                            <p:cond delay="0"/>
                                          </p:stCondLst>
                                        </p:cTn>
                                        <p:tgtEl>
                                          <p:spTgt spid="8">
                                            <p:txEl>
                                              <p:pRg st="0" end="0"/>
                                            </p:txEl>
                                          </p:spTgt>
                                        </p:tgtEl>
                                        <p:attrNameLst>
                                          <p:attrName>style.visibility</p:attrName>
                                        </p:attrNameLst>
                                      </p:cBhvr>
                                      <p:to>
                                        <p:strVal val="visible"/>
                                      </p:to>
                                    </p:set>
                                    <p:anim calcmode="lin" valueType="num">
                                      <p:cBhvr additive="base">
                                        <p:cTn id="189"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190" dur="500" fill="hold"/>
                                        <p:tgtEl>
                                          <p:spTgt spid="8">
                                            <p:txEl>
                                              <p:pRg st="0" end="0"/>
                                            </p:txEl>
                                          </p:spTgt>
                                        </p:tgtEl>
                                        <p:attrNameLst>
                                          <p:attrName>ppt_y</p:attrName>
                                        </p:attrNameLst>
                                      </p:cBhvr>
                                      <p:tavLst>
                                        <p:tav tm="0">
                                          <p:val>
                                            <p:strVal val="1+#ppt_h/2"/>
                                          </p:val>
                                        </p:tav>
                                        <p:tav tm="100000">
                                          <p:val>
                                            <p:strVal val="#ppt_y"/>
                                          </p:val>
                                        </p:tav>
                                      </p:tavLst>
                                    </p:anim>
                                  </p:childTnLst>
                                </p:cTn>
                              </p:par>
                              <p:par>
                                <p:cTn id="191" presetID="2" presetClass="entr" presetSubtype="4" fill="hold" grpId="0" nodeType="withEffect">
                                  <p:stCondLst>
                                    <p:cond delay="0"/>
                                  </p:stCondLst>
                                  <p:childTnLst>
                                    <p:set>
                                      <p:cBhvr>
                                        <p:cTn id="192" dur="1" fill="hold">
                                          <p:stCondLst>
                                            <p:cond delay="0"/>
                                          </p:stCondLst>
                                        </p:cTn>
                                        <p:tgtEl>
                                          <p:spTgt spid="8">
                                            <p:txEl>
                                              <p:pRg st="1" end="1"/>
                                            </p:txEl>
                                          </p:spTgt>
                                        </p:tgtEl>
                                        <p:attrNameLst>
                                          <p:attrName>style.visibility</p:attrName>
                                        </p:attrNameLst>
                                      </p:cBhvr>
                                      <p:to>
                                        <p:strVal val="visible"/>
                                      </p:to>
                                    </p:set>
                                    <p:anim calcmode="lin" valueType="num">
                                      <p:cBhvr additive="base">
                                        <p:cTn id="193"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194" dur="500" fill="hold"/>
                                        <p:tgtEl>
                                          <p:spTgt spid="8">
                                            <p:txEl>
                                              <p:pRg st="1" end="1"/>
                                            </p:txEl>
                                          </p:spTgt>
                                        </p:tgtEl>
                                        <p:attrNameLst>
                                          <p:attrName>ppt_y</p:attrName>
                                        </p:attrNameLst>
                                      </p:cBhvr>
                                      <p:tavLst>
                                        <p:tav tm="0">
                                          <p:val>
                                            <p:strVal val="1+#ppt_h/2"/>
                                          </p:val>
                                        </p:tav>
                                        <p:tav tm="100000">
                                          <p:val>
                                            <p:strVal val="#ppt_y"/>
                                          </p:val>
                                        </p:tav>
                                      </p:tavLst>
                                    </p:anim>
                                  </p:childTnLst>
                                </p:cTn>
                              </p:par>
                              <p:par>
                                <p:cTn id="195" presetID="2" presetClass="entr" presetSubtype="4" fill="hold" grpId="0" nodeType="withEffect">
                                  <p:stCondLst>
                                    <p:cond delay="0"/>
                                  </p:stCondLst>
                                  <p:childTnLst>
                                    <p:set>
                                      <p:cBhvr>
                                        <p:cTn id="196" dur="1" fill="hold">
                                          <p:stCondLst>
                                            <p:cond delay="0"/>
                                          </p:stCondLst>
                                        </p:cTn>
                                        <p:tgtEl>
                                          <p:spTgt spid="8">
                                            <p:txEl>
                                              <p:pRg st="2" end="2"/>
                                            </p:txEl>
                                          </p:spTgt>
                                        </p:tgtEl>
                                        <p:attrNameLst>
                                          <p:attrName>style.visibility</p:attrName>
                                        </p:attrNameLst>
                                      </p:cBhvr>
                                      <p:to>
                                        <p:strVal val="visible"/>
                                      </p:to>
                                    </p:set>
                                    <p:anim calcmode="lin" valueType="num">
                                      <p:cBhvr additive="base">
                                        <p:cTn id="197"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198" dur="500" fill="hold"/>
                                        <p:tgtEl>
                                          <p:spTgt spid="8">
                                            <p:txEl>
                                              <p:pRg st="2" end="2"/>
                                            </p:txEl>
                                          </p:spTgt>
                                        </p:tgtEl>
                                        <p:attrNameLst>
                                          <p:attrName>ppt_y</p:attrName>
                                        </p:attrNameLst>
                                      </p:cBhvr>
                                      <p:tavLst>
                                        <p:tav tm="0">
                                          <p:val>
                                            <p:strVal val="1+#ppt_h/2"/>
                                          </p:val>
                                        </p:tav>
                                        <p:tav tm="100000">
                                          <p:val>
                                            <p:strVal val="#ppt_y"/>
                                          </p:val>
                                        </p:tav>
                                      </p:tavLst>
                                    </p:anim>
                                  </p:childTnLst>
                                </p:cTn>
                              </p:par>
                              <p:par>
                                <p:cTn id="199" presetID="2" presetClass="entr" presetSubtype="4" fill="hold" grpId="0" nodeType="withEffect">
                                  <p:stCondLst>
                                    <p:cond delay="0"/>
                                  </p:stCondLst>
                                  <p:childTnLst>
                                    <p:set>
                                      <p:cBhvr>
                                        <p:cTn id="200" dur="1" fill="hold">
                                          <p:stCondLst>
                                            <p:cond delay="0"/>
                                          </p:stCondLst>
                                        </p:cTn>
                                        <p:tgtEl>
                                          <p:spTgt spid="9">
                                            <p:txEl>
                                              <p:pRg st="0" end="0"/>
                                            </p:txEl>
                                          </p:spTgt>
                                        </p:tgtEl>
                                        <p:attrNameLst>
                                          <p:attrName>style.visibility</p:attrName>
                                        </p:attrNameLst>
                                      </p:cBhvr>
                                      <p:to>
                                        <p:strVal val="visible"/>
                                      </p:to>
                                    </p:set>
                                    <p:anim calcmode="lin" valueType="num">
                                      <p:cBhvr additive="base">
                                        <p:cTn id="201"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202" dur="500" fill="hold"/>
                                        <p:tgtEl>
                                          <p:spTgt spid="9">
                                            <p:txEl>
                                              <p:pRg st="0" end="0"/>
                                            </p:txEl>
                                          </p:spTgt>
                                        </p:tgtEl>
                                        <p:attrNameLst>
                                          <p:attrName>ppt_y</p:attrName>
                                        </p:attrNameLst>
                                      </p:cBhvr>
                                      <p:tavLst>
                                        <p:tav tm="0">
                                          <p:val>
                                            <p:strVal val="1+#ppt_h/2"/>
                                          </p:val>
                                        </p:tav>
                                        <p:tav tm="100000">
                                          <p:val>
                                            <p:strVal val="#ppt_y"/>
                                          </p:val>
                                        </p:tav>
                                      </p:tavLst>
                                    </p:anim>
                                  </p:childTnLst>
                                </p:cTn>
                              </p:par>
                              <p:par>
                                <p:cTn id="203" presetID="2" presetClass="entr" presetSubtype="4" fill="hold" grpId="0" nodeType="withEffect">
                                  <p:stCondLst>
                                    <p:cond delay="0"/>
                                  </p:stCondLst>
                                  <p:childTnLst>
                                    <p:set>
                                      <p:cBhvr>
                                        <p:cTn id="204" dur="1" fill="hold">
                                          <p:stCondLst>
                                            <p:cond delay="0"/>
                                          </p:stCondLst>
                                        </p:cTn>
                                        <p:tgtEl>
                                          <p:spTgt spid="10">
                                            <p:txEl>
                                              <p:pRg st="0" end="0"/>
                                            </p:txEl>
                                          </p:spTgt>
                                        </p:tgtEl>
                                        <p:attrNameLst>
                                          <p:attrName>style.visibility</p:attrName>
                                        </p:attrNameLst>
                                      </p:cBhvr>
                                      <p:to>
                                        <p:strVal val="visible"/>
                                      </p:to>
                                    </p:set>
                                    <p:anim calcmode="lin" valueType="num">
                                      <p:cBhvr additive="base">
                                        <p:cTn id="205" dur="500" fill="hold"/>
                                        <p:tgtEl>
                                          <p:spTgt spid="10">
                                            <p:txEl>
                                              <p:pRg st="0" end="0"/>
                                            </p:txEl>
                                          </p:spTgt>
                                        </p:tgtEl>
                                        <p:attrNameLst>
                                          <p:attrName>ppt_x</p:attrName>
                                        </p:attrNameLst>
                                      </p:cBhvr>
                                      <p:tavLst>
                                        <p:tav tm="0">
                                          <p:val>
                                            <p:strVal val="#ppt_x"/>
                                          </p:val>
                                        </p:tav>
                                        <p:tav tm="100000">
                                          <p:val>
                                            <p:strVal val="#ppt_x"/>
                                          </p:val>
                                        </p:tav>
                                      </p:tavLst>
                                    </p:anim>
                                    <p:anim calcmode="lin" valueType="num">
                                      <p:cBhvr additive="base">
                                        <p:cTn id="206" dur="500" fill="hold"/>
                                        <p:tgtEl>
                                          <p:spTgt spid="10">
                                            <p:txEl>
                                              <p:pRg st="0" end="0"/>
                                            </p:txEl>
                                          </p:spTgt>
                                        </p:tgtEl>
                                        <p:attrNameLst>
                                          <p:attrName>ppt_y</p:attrName>
                                        </p:attrNameLst>
                                      </p:cBhvr>
                                      <p:tavLst>
                                        <p:tav tm="0">
                                          <p:val>
                                            <p:strVal val="1+#ppt_h/2"/>
                                          </p:val>
                                        </p:tav>
                                        <p:tav tm="100000">
                                          <p:val>
                                            <p:strVal val="#ppt_y"/>
                                          </p:val>
                                        </p:tav>
                                      </p:tavLst>
                                    </p:anim>
                                  </p:childTnLst>
                                </p:cTn>
                              </p:par>
                              <p:par>
                                <p:cTn id="207" presetID="2" presetClass="entr" presetSubtype="4" fill="hold" grpId="0" nodeType="withEffect">
                                  <p:stCondLst>
                                    <p:cond delay="0"/>
                                  </p:stCondLst>
                                  <p:childTnLst>
                                    <p:set>
                                      <p:cBhvr>
                                        <p:cTn id="208" dur="1" fill="hold">
                                          <p:stCondLst>
                                            <p:cond delay="0"/>
                                          </p:stCondLst>
                                        </p:cTn>
                                        <p:tgtEl>
                                          <p:spTgt spid="11">
                                            <p:txEl>
                                              <p:pRg st="0" end="0"/>
                                            </p:txEl>
                                          </p:spTgt>
                                        </p:tgtEl>
                                        <p:attrNameLst>
                                          <p:attrName>style.visibility</p:attrName>
                                        </p:attrNameLst>
                                      </p:cBhvr>
                                      <p:to>
                                        <p:strVal val="visible"/>
                                      </p:to>
                                    </p:set>
                                    <p:anim calcmode="lin" valueType="num">
                                      <p:cBhvr additive="base">
                                        <p:cTn id="209"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additive="base">
                                        <p:cTn id="210" dur="500" fill="hold"/>
                                        <p:tgtEl>
                                          <p:spTgt spid="11">
                                            <p:txEl>
                                              <p:pRg st="0" end="0"/>
                                            </p:txEl>
                                          </p:spTgt>
                                        </p:tgtEl>
                                        <p:attrNameLst>
                                          <p:attrName>ppt_y</p:attrName>
                                        </p:attrNameLst>
                                      </p:cBhvr>
                                      <p:tavLst>
                                        <p:tav tm="0">
                                          <p:val>
                                            <p:strVal val="1+#ppt_h/2"/>
                                          </p:val>
                                        </p:tav>
                                        <p:tav tm="100000">
                                          <p:val>
                                            <p:strVal val="#ppt_y"/>
                                          </p:val>
                                        </p:tav>
                                      </p:tavLst>
                                    </p:anim>
                                  </p:childTnLst>
                                </p:cTn>
                              </p:par>
                              <p:par>
                                <p:cTn id="211" presetID="2" presetClass="entr" presetSubtype="4" fill="hold" grpId="0" nodeType="withEffect">
                                  <p:stCondLst>
                                    <p:cond delay="0"/>
                                  </p:stCondLst>
                                  <p:childTnLst>
                                    <p:set>
                                      <p:cBhvr>
                                        <p:cTn id="212" dur="1" fill="hold">
                                          <p:stCondLst>
                                            <p:cond delay="0"/>
                                          </p:stCondLst>
                                        </p:cTn>
                                        <p:tgtEl>
                                          <p:spTgt spid="12">
                                            <p:txEl>
                                              <p:pRg st="0" end="0"/>
                                            </p:txEl>
                                          </p:spTgt>
                                        </p:tgtEl>
                                        <p:attrNameLst>
                                          <p:attrName>style.visibility</p:attrName>
                                        </p:attrNameLst>
                                      </p:cBhvr>
                                      <p:to>
                                        <p:strVal val="visible"/>
                                      </p:to>
                                    </p:set>
                                    <p:anim calcmode="lin" valueType="num">
                                      <p:cBhvr additive="base">
                                        <p:cTn id="213"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214" dur="500" fill="hold"/>
                                        <p:tgtEl>
                                          <p:spTgt spid="12">
                                            <p:txEl>
                                              <p:pRg st="0" end="0"/>
                                            </p:txEl>
                                          </p:spTgt>
                                        </p:tgtEl>
                                        <p:attrNameLst>
                                          <p:attrName>ppt_y</p:attrName>
                                        </p:attrNameLst>
                                      </p:cBhvr>
                                      <p:tavLst>
                                        <p:tav tm="0">
                                          <p:val>
                                            <p:strVal val="1+#ppt_h/2"/>
                                          </p:val>
                                        </p:tav>
                                        <p:tav tm="100000">
                                          <p:val>
                                            <p:strVal val="#ppt_y"/>
                                          </p:val>
                                        </p:tav>
                                      </p:tavLst>
                                    </p:anim>
                                  </p:childTnLst>
                                </p:cTn>
                              </p:par>
                              <p:par>
                                <p:cTn id="215" presetID="2" presetClass="entr" presetSubtype="4" fill="hold" grpId="0" nodeType="withEffect">
                                  <p:stCondLst>
                                    <p:cond delay="0"/>
                                  </p:stCondLst>
                                  <p:childTnLst>
                                    <p:set>
                                      <p:cBhvr>
                                        <p:cTn id="216" dur="1" fill="hold">
                                          <p:stCondLst>
                                            <p:cond delay="0"/>
                                          </p:stCondLst>
                                        </p:cTn>
                                        <p:tgtEl>
                                          <p:spTgt spid="13">
                                            <p:txEl>
                                              <p:pRg st="0" end="0"/>
                                            </p:txEl>
                                          </p:spTgt>
                                        </p:tgtEl>
                                        <p:attrNameLst>
                                          <p:attrName>style.visibility</p:attrName>
                                        </p:attrNameLst>
                                      </p:cBhvr>
                                      <p:to>
                                        <p:strVal val="visible"/>
                                      </p:to>
                                    </p:set>
                                    <p:anim calcmode="lin" valueType="num">
                                      <p:cBhvr additive="base">
                                        <p:cTn id="217" dur="500" fill="hold"/>
                                        <p:tgtEl>
                                          <p:spTgt spid="13">
                                            <p:txEl>
                                              <p:pRg st="0" end="0"/>
                                            </p:txEl>
                                          </p:spTgt>
                                        </p:tgtEl>
                                        <p:attrNameLst>
                                          <p:attrName>ppt_x</p:attrName>
                                        </p:attrNameLst>
                                      </p:cBhvr>
                                      <p:tavLst>
                                        <p:tav tm="0">
                                          <p:val>
                                            <p:strVal val="#ppt_x"/>
                                          </p:val>
                                        </p:tav>
                                        <p:tav tm="100000">
                                          <p:val>
                                            <p:strVal val="#ppt_x"/>
                                          </p:val>
                                        </p:tav>
                                      </p:tavLst>
                                    </p:anim>
                                    <p:anim calcmode="lin" valueType="num">
                                      <p:cBhvr additive="base">
                                        <p:cTn id="218" dur="500" fill="hold"/>
                                        <p:tgtEl>
                                          <p:spTgt spid="13">
                                            <p:txEl>
                                              <p:pRg st="0" end="0"/>
                                            </p:txEl>
                                          </p:spTgt>
                                        </p:tgtEl>
                                        <p:attrNameLst>
                                          <p:attrName>ppt_y</p:attrName>
                                        </p:attrNameLst>
                                      </p:cBhvr>
                                      <p:tavLst>
                                        <p:tav tm="0">
                                          <p:val>
                                            <p:strVal val="1+#ppt_h/2"/>
                                          </p:val>
                                        </p:tav>
                                        <p:tav tm="100000">
                                          <p:val>
                                            <p:strVal val="#ppt_y"/>
                                          </p:val>
                                        </p:tav>
                                      </p:tavLst>
                                    </p:anim>
                                  </p:childTnLst>
                                </p:cTn>
                              </p:par>
                              <p:par>
                                <p:cTn id="219" presetID="2" presetClass="entr" presetSubtype="4" fill="hold" grpId="0" nodeType="withEffect">
                                  <p:stCondLst>
                                    <p:cond delay="0"/>
                                  </p:stCondLst>
                                  <p:childTnLst>
                                    <p:set>
                                      <p:cBhvr>
                                        <p:cTn id="220" dur="1" fill="hold">
                                          <p:stCondLst>
                                            <p:cond delay="0"/>
                                          </p:stCondLst>
                                        </p:cTn>
                                        <p:tgtEl>
                                          <p:spTgt spid="14">
                                            <p:txEl>
                                              <p:pRg st="0" end="0"/>
                                            </p:txEl>
                                          </p:spTgt>
                                        </p:tgtEl>
                                        <p:attrNameLst>
                                          <p:attrName>style.visibility</p:attrName>
                                        </p:attrNameLst>
                                      </p:cBhvr>
                                      <p:to>
                                        <p:strVal val="visible"/>
                                      </p:to>
                                    </p:set>
                                    <p:anim calcmode="lin" valueType="num">
                                      <p:cBhvr additive="base">
                                        <p:cTn id="221"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222" dur="500" fill="hold"/>
                                        <p:tgtEl>
                                          <p:spTgt spid="14">
                                            <p:txEl>
                                              <p:pRg st="0" end="0"/>
                                            </p:txEl>
                                          </p:spTgt>
                                        </p:tgtEl>
                                        <p:attrNameLst>
                                          <p:attrName>ppt_y</p:attrName>
                                        </p:attrNameLst>
                                      </p:cBhvr>
                                      <p:tavLst>
                                        <p:tav tm="0">
                                          <p:val>
                                            <p:strVal val="1+#ppt_h/2"/>
                                          </p:val>
                                        </p:tav>
                                        <p:tav tm="100000">
                                          <p:val>
                                            <p:strVal val="#ppt_y"/>
                                          </p:val>
                                        </p:tav>
                                      </p:tavLst>
                                    </p:anim>
                                  </p:childTnLst>
                                </p:cTn>
                              </p:par>
                              <p:par>
                                <p:cTn id="223" presetID="2" presetClass="entr" presetSubtype="4" fill="hold" grpId="0" nodeType="withEffect">
                                  <p:stCondLst>
                                    <p:cond delay="0"/>
                                  </p:stCondLst>
                                  <p:childTnLst>
                                    <p:set>
                                      <p:cBhvr>
                                        <p:cTn id="224" dur="1" fill="hold">
                                          <p:stCondLst>
                                            <p:cond delay="0"/>
                                          </p:stCondLst>
                                        </p:cTn>
                                        <p:tgtEl>
                                          <p:spTgt spid="15">
                                            <p:txEl>
                                              <p:pRg st="0" end="0"/>
                                            </p:txEl>
                                          </p:spTgt>
                                        </p:tgtEl>
                                        <p:attrNameLst>
                                          <p:attrName>style.visibility</p:attrName>
                                        </p:attrNameLst>
                                      </p:cBhvr>
                                      <p:to>
                                        <p:strVal val="visible"/>
                                      </p:to>
                                    </p:set>
                                    <p:anim calcmode="lin" valueType="num">
                                      <p:cBhvr additive="base">
                                        <p:cTn id="225" dur="500" fill="hold"/>
                                        <p:tgtEl>
                                          <p:spTgt spid="15">
                                            <p:txEl>
                                              <p:pRg st="0" end="0"/>
                                            </p:txEl>
                                          </p:spTgt>
                                        </p:tgtEl>
                                        <p:attrNameLst>
                                          <p:attrName>ppt_x</p:attrName>
                                        </p:attrNameLst>
                                      </p:cBhvr>
                                      <p:tavLst>
                                        <p:tav tm="0">
                                          <p:val>
                                            <p:strVal val="#ppt_x"/>
                                          </p:val>
                                        </p:tav>
                                        <p:tav tm="100000">
                                          <p:val>
                                            <p:strVal val="#ppt_x"/>
                                          </p:val>
                                        </p:tav>
                                      </p:tavLst>
                                    </p:anim>
                                    <p:anim calcmode="lin" valueType="num">
                                      <p:cBhvr additive="base">
                                        <p:cTn id="226" dur="500" fill="hold"/>
                                        <p:tgtEl>
                                          <p:spTgt spid="15">
                                            <p:txEl>
                                              <p:pRg st="0" end="0"/>
                                            </p:txEl>
                                          </p:spTgt>
                                        </p:tgtEl>
                                        <p:attrNameLst>
                                          <p:attrName>ppt_y</p:attrName>
                                        </p:attrNameLst>
                                      </p:cBhvr>
                                      <p:tavLst>
                                        <p:tav tm="0">
                                          <p:val>
                                            <p:strVal val="1+#ppt_h/2"/>
                                          </p:val>
                                        </p:tav>
                                        <p:tav tm="100000">
                                          <p:val>
                                            <p:strVal val="#ppt_y"/>
                                          </p:val>
                                        </p:tav>
                                      </p:tavLst>
                                    </p:anim>
                                  </p:childTnLst>
                                </p:cTn>
                              </p:par>
                              <p:par>
                                <p:cTn id="227" presetID="2" presetClass="entr" presetSubtype="4" fill="hold" grpId="0" nodeType="withEffect">
                                  <p:stCondLst>
                                    <p:cond delay="0"/>
                                  </p:stCondLst>
                                  <p:childTnLst>
                                    <p:set>
                                      <p:cBhvr>
                                        <p:cTn id="228" dur="1" fill="hold">
                                          <p:stCondLst>
                                            <p:cond delay="0"/>
                                          </p:stCondLst>
                                        </p:cTn>
                                        <p:tgtEl>
                                          <p:spTgt spid="16">
                                            <p:txEl>
                                              <p:pRg st="0" end="0"/>
                                            </p:txEl>
                                          </p:spTgt>
                                        </p:tgtEl>
                                        <p:attrNameLst>
                                          <p:attrName>style.visibility</p:attrName>
                                        </p:attrNameLst>
                                      </p:cBhvr>
                                      <p:to>
                                        <p:strVal val="visible"/>
                                      </p:to>
                                    </p:set>
                                    <p:anim calcmode="lin" valueType="num">
                                      <p:cBhvr additive="base">
                                        <p:cTn id="229" dur="500" fill="hold"/>
                                        <p:tgtEl>
                                          <p:spTgt spid="16">
                                            <p:txEl>
                                              <p:pRg st="0" end="0"/>
                                            </p:txEl>
                                          </p:spTgt>
                                        </p:tgtEl>
                                        <p:attrNameLst>
                                          <p:attrName>ppt_x</p:attrName>
                                        </p:attrNameLst>
                                      </p:cBhvr>
                                      <p:tavLst>
                                        <p:tav tm="0">
                                          <p:val>
                                            <p:strVal val="#ppt_x"/>
                                          </p:val>
                                        </p:tav>
                                        <p:tav tm="100000">
                                          <p:val>
                                            <p:strVal val="#ppt_x"/>
                                          </p:val>
                                        </p:tav>
                                      </p:tavLst>
                                    </p:anim>
                                    <p:anim calcmode="lin" valueType="num">
                                      <p:cBhvr additive="base">
                                        <p:cTn id="230" dur="500" fill="hold"/>
                                        <p:tgtEl>
                                          <p:spTgt spid="16">
                                            <p:txEl>
                                              <p:pRg st="0" end="0"/>
                                            </p:txEl>
                                          </p:spTgt>
                                        </p:tgtEl>
                                        <p:attrNameLst>
                                          <p:attrName>ppt_y</p:attrName>
                                        </p:attrNameLst>
                                      </p:cBhvr>
                                      <p:tavLst>
                                        <p:tav tm="0">
                                          <p:val>
                                            <p:strVal val="1+#ppt_h/2"/>
                                          </p:val>
                                        </p:tav>
                                        <p:tav tm="100000">
                                          <p:val>
                                            <p:strVal val="#ppt_y"/>
                                          </p:val>
                                        </p:tav>
                                      </p:tavLst>
                                    </p:anim>
                                  </p:childTnLst>
                                </p:cTn>
                              </p:par>
                              <p:par>
                                <p:cTn id="231" presetID="2" presetClass="entr" presetSubtype="4" fill="hold" grpId="0" nodeType="withEffect">
                                  <p:stCondLst>
                                    <p:cond delay="0"/>
                                  </p:stCondLst>
                                  <p:childTnLst>
                                    <p:set>
                                      <p:cBhvr>
                                        <p:cTn id="232" dur="1" fill="hold">
                                          <p:stCondLst>
                                            <p:cond delay="0"/>
                                          </p:stCondLst>
                                        </p:cTn>
                                        <p:tgtEl>
                                          <p:spTgt spid="17">
                                            <p:txEl>
                                              <p:pRg st="0" end="0"/>
                                            </p:txEl>
                                          </p:spTgt>
                                        </p:tgtEl>
                                        <p:attrNameLst>
                                          <p:attrName>style.visibility</p:attrName>
                                        </p:attrNameLst>
                                      </p:cBhvr>
                                      <p:to>
                                        <p:strVal val="visible"/>
                                      </p:to>
                                    </p:set>
                                    <p:anim calcmode="lin" valueType="num">
                                      <p:cBhvr additive="base">
                                        <p:cTn id="233" dur="500" fill="hold"/>
                                        <p:tgtEl>
                                          <p:spTgt spid="17">
                                            <p:txEl>
                                              <p:pRg st="0" end="0"/>
                                            </p:txEl>
                                          </p:spTgt>
                                        </p:tgtEl>
                                        <p:attrNameLst>
                                          <p:attrName>ppt_x</p:attrName>
                                        </p:attrNameLst>
                                      </p:cBhvr>
                                      <p:tavLst>
                                        <p:tav tm="0">
                                          <p:val>
                                            <p:strVal val="#ppt_x"/>
                                          </p:val>
                                        </p:tav>
                                        <p:tav tm="100000">
                                          <p:val>
                                            <p:strVal val="#ppt_x"/>
                                          </p:val>
                                        </p:tav>
                                      </p:tavLst>
                                    </p:anim>
                                    <p:anim calcmode="lin" valueType="num">
                                      <p:cBhvr additive="base">
                                        <p:cTn id="234" dur="500" fill="hold"/>
                                        <p:tgtEl>
                                          <p:spTgt spid="17">
                                            <p:txEl>
                                              <p:pRg st="0" end="0"/>
                                            </p:txEl>
                                          </p:spTgt>
                                        </p:tgtEl>
                                        <p:attrNameLst>
                                          <p:attrName>ppt_y</p:attrName>
                                        </p:attrNameLst>
                                      </p:cBhvr>
                                      <p:tavLst>
                                        <p:tav tm="0">
                                          <p:val>
                                            <p:strVal val="1+#ppt_h/2"/>
                                          </p:val>
                                        </p:tav>
                                        <p:tav tm="100000">
                                          <p:val>
                                            <p:strVal val="#ppt_y"/>
                                          </p:val>
                                        </p:tav>
                                      </p:tavLst>
                                    </p:anim>
                                  </p:childTnLst>
                                </p:cTn>
                              </p:par>
                              <p:par>
                                <p:cTn id="235" presetID="2" presetClass="entr" presetSubtype="4" fill="hold" grpId="0" nodeType="withEffect">
                                  <p:stCondLst>
                                    <p:cond delay="0"/>
                                  </p:stCondLst>
                                  <p:childTnLst>
                                    <p:set>
                                      <p:cBhvr>
                                        <p:cTn id="236" dur="1" fill="hold">
                                          <p:stCondLst>
                                            <p:cond delay="0"/>
                                          </p:stCondLst>
                                        </p:cTn>
                                        <p:tgtEl>
                                          <p:spTgt spid="18">
                                            <p:txEl>
                                              <p:pRg st="0" end="0"/>
                                            </p:txEl>
                                          </p:spTgt>
                                        </p:tgtEl>
                                        <p:attrNameLst>
                                          <p:attrName>style.visibility</p:attrName>
                                        </p:attrNameLst>
                                      </p:cBhvr>
                                      <p:to>
                                        <p:strVal val="visible"/>
                                      </p:to>
                                    </p:set>
                                    <p:anim calcmode="lin" valueType="num">
                                      <p:cBhvr additive="base">
                                        <p:cTn id="237" dur="500" fill="hold"/>
                                        <p:tgtEl>
                                          <p:spTgt spid="18">
                                            <p:txEl>
                                              <p:pRg st="0" end="0"/>
                                            </p:txEl>
                                          </p:spTgt>
                                        </p:tgtEl>
                                        <p:attrNameLst>
                                          <p:attrName>ppt_x</p:attrName>
                                        </p:attrNameLst>
                                      </p:cBhvr>
                                      <p:tavLst>
                                        <p:tav tm="0">
                                          <p:val>
                                            <p:strVal val="#ppt_x"/>
                                          </p:val>
                                        </p:tav>
                                        <p:tav tm="100000">
                                          <p:val>
                                            <p:strVal val="#ppt_x"/>
                                          </p:val>
                                        </p:tav>
                                      </p:tavLst>
                                    </p:anim>
                                    <p:anim calcmode="lin" valueType="num">
                                      <p:cBhvr additive="base">
                                        <p:cTn id="238" dur="500" fill="hold"/>
                                        <p:tgtEl>
                                          <p:spTgt spid="18">
                                            <p:txEl>
                                              <p:pRg st="0" end="0"/>
                                            </p:txEl>
                                          </p:spTgt>
                                        </p:tgtEl>
                                        <p:attrNameLst>
                                          <p:attrName>ppt_y</p:attrName>
                                        </p:attrNameLst>
                                      </p:cBhvr>
                                      <p:tavLst>
                                        <p:tav tm="0">
                                          <p:val>
                                            <p:strVal val="1+#ppt_h/2"/>
                                          </p:val>
                                        </p:tav>
                                        <p:tav tm="100000">
                                          <p:val>
                                            <p:strVal val="#ppt_y"/>
                                          </p:val>
                                        </p:tav>
                                      </p:tavLst>
                                    </p:anim>
                                  </p:childTnLst>
                                </p:cTn>
                              </p:par>
                              <p:par>
                                <p:cTn id="239" presetID="2" presetClass="entr" presetSubtype="4" fill="hold" grpId="0" nodeType="withEffect">
                                  <p:stCondLst>
                                    <p:cond delay="0"/>
                                  </p:stCondLst>
                                  <p:childTnLst>
                                    <p:set>
                                      <p:cBhvr>
                                        <p:cTn id="240" dur="1" fill="hold">
                                          <p:stCondLst>
                                            <p:cond delay="0"/>
                                          </p:stCondLst>
                                        </p:cTn>
                                        <p:tgtEl>
                                          <p:spTgt spid="3">
                                            <p:graphicEl>
                                              <a:dgm id="{795502D3-7729-4584-A366-2D672042A9EC}"/>
                                            </p:graphicEl>
                                          </p:spTgt>
                                        </p:tgtEl>
                                        <p:attrNameLst>
                                          <p:attrName>style.visibility</p:attrName>
                                        </p:attrNameLst>
                                      </p:cBhvr>
                                      <p:to>
                                        <p:strVal val="visible"/>
                                      </p:to>
                                    </p:set>
                                    <p:anim calcmode="lin" valueType="num">
                                      <p:cBhvr additive="base">
                                        <p:cTn id="241" dur="500" fill="hold"/>
                                        <p:tgtEl>
                                          <p:spTgt spid="3">
                                            <p:graphicEl>
                                              <a:dgm id="{795502D3-7729-4584-A366-2D672042A9EC}"/>
                                            </p:graphicEl>
                                          </p:spTgt>
                                        </p:tgtEl>
                                        <p:attrNameLst>
                                          <p:attrName>ppt_x</p:attrName>
                                        </p:attrNameLst>
                                      </p:cBhvr>
                                      <p:tavLst>
                                        <p:tav tm="0">
                                          <p:val>
                                            <p:strVal val="#ppt_x"/>
                                          </p:val>
                                        </p:tav>
                                        <p:tav tm="100000">
                                          <p:val>
                                            <p:strVal val="#ppt_x"/>
                                          </p:val>
                                        </p:tav>
                                      </p:tavLst>
                                    </p:anim>
                                    <p:anim calcmode="lin" valueType="num">
                                      <p:cBhvr additive="base">
                                        <p:cTn id="242" dur="500" fill="hold"/>
                                        <p:tgtEl>
                                          <p:spTgt spid="3">
                                            <p:graphicEl>
                                              <a:dgm id="{795502D3-7729-4584-A366-2D672042A9EC}"/>
                                            </p:graphicEl>
                                          </p:spTgt>
                                        </p:tgtEl>
                                        <p:attrNameLst>
                                          <p:attrName>ppt_y</p:attrName>
                                        </p:attrNameLst>
                                      </p:cBhvr>
                                      <p:tavLst>
                                        <p:tav tm="0">
                                          <p:val>
                                            <p:strVal val="1+#ppt_h/2"/>
                                          </p:val>
                                        </p:tav>
                                        <p:tav tm="100000">
                                          <p:val>
                                            <p:strVal val="#ppt_y"/>
                                          </p:val>
                                        </p:tav>
                                      </p:tavLst>
                                    </p:anim>
                                  </p:childTnLst>
                                </p:cTn>
                              </p:par>
                              <p:par>
                                <p:cTn id="243" presetID="2" presetClass="entr" presetSubtype="4" fill="hold" grpId="0" nodeType="withEffect">
                                  <p:stCondLst>
                                    <p:cond delay="0"/>
                                  </p:stCondLst>
                                  <p:childTnLst>
                                    <p:set>
                                      <p:cBhvr>
                                        <p:cTn id="244" dur="1" fill="hold">
                                          <p:stCondLst>
                                            <p:cond delay="0"/>
                                          </p:stCondLst>
                                        </p:cTn>
                                        <p:tgtEl>
                                          <p:spTgt spid="3">
                                            <p:graphicEl>
                                              <a:dgm id="{0B8AC582-3EAD-4D7F-B419-B4462D491918}"/>
                                            </p:graphicEl>
                                          </p:spTgt>
                                        </p:tgtEl>
                                        <p:attrNameLst>
                                          <p:attrName>style.visibility</p:attrName>
                                        </p:attrNameLst>
                                      </p:cBhvr>
                                      <p:to>
                                        <p:strVal val="visible"/>
                                      </p:to>
                                    </p:set>
                                    <p:anim calcmode="lin" valueType="num">
                                      <p:cBhvr additive="base">
                                        <p:cTn id="245" dur="500" fill="hold"/>
                                        <p:tgtEl>
                                          <p:spTgt spid="3">
                                            <p:graphicEl>
                                              <a:dgm id="{0B8AC582-3EAD-4D7F-B419-B4462D491918}"/>
                                            </p:graphicEl>
                                          </p:spTgt>
                                        </p:tgtEl>
                                        <p:attrNameLst>
                                          <p:attrName>ppt_x</p:attrName>
                                        </p:attrNameLst>
                                      </p:cBhvr>
                                      <p:tavLst>
                                        <p:tav tm="0">
                                          <p:val>
                                            <p:strVal val="#ppt_x"/>
                                          </p:val>
                                        </p:tav>
                                        <p:tav tm="100000">
                                          <p:val>
                                            <p:strVal val="#ppt_x"/>
                                          </p:val>
                                        </p:tav>
                                      </p:tavLst>
                                    </p:anim>
                                    <p:anim calcmode="lin" valueType="num">
                                      <p:cBhvr additive="base">
                                        <p:cTn id="246" dur="500" fill="hold"/>
                                        <p:tgtEl>
                                          <p:spTgt spid="3">
                                            <p:graphicEl>
                                              <a:dgm id="{0B8AC582-3EAD-4D7F-B419-B4462D491918}"/>
                                            </p:graphicEl>
                                          </p:spTgt>
                                        </p:tgtEl>
                                        <p:attrNameLst>
                                          <p:attrName>ppt_y</p:attrName>
                                        </p:attrNameLst>
                                      </p:cBhvr>
                                      <p:tavLst>
                                        <p:tav tm="0">
                                          <p:val>
                                            <p:strVal val="1+#ppt_h/2"/>
                                          </p:val>
                                        </p:tav>
                                        <p:tav tm="100000">
                                          <p:val>
                                            <p:strVal val="#ppt_y"/>
                                          </p:val>
                                        </p:tav>
                                      </p:tavLst>
                                    </p:anim>
                                  </p:childTnLst>
                                </p:cTn>
                              </p:par>
                              <p:par>
                                <p:cTn id="247" presetID="2" presetClass="entr" presetSubtype="4" fill="hold" grpId="0" nodeType="withEffect">
                                  <p:stCondLst>
                                    <p:cond delay="0"/>
                                  </p:stCondLst>
                                  <p:childTnLst>
                                    <p:set>
                                      <p:cBhvr>
                                        <p:cTn id="248" dur="1" fill="hold">
                                          <p:stCondLst>
                                            <p:cond delay="0"/>
                                          </p:stCondLst>
                                        </p:cTn>
                                        <p:tgtEl>
                                          <p:spTgt spid="3">
                                            <p:graphicEl>
                                              <a:dgm id="{4F2ACEF5-4555-4FB9-AD01-ADC883DFFB0C}"/>
                                            </p:graphicEl>
                                          </p:spTgt>
                                        </p:tgtEl>
                                        <p:attrNameLst>
                                          <p:attrName>style.visibility</p:attrName>
                                        </p:attrNameLst>
                                      </p:cBhvr>
                                      <p:to>
                                        <p:strVal val="visible"/>
                                      </p:to>
                                    </p:set>
                                    <p:anim calcmode="lin" valueType="num">
                                      <p:cBhvr additive="base">
                                        <p:cTn id="249" dur="500" fill="hold"/>
                                        <p:tgtEl>
                                          <p:spTgt spid="3">
                                            <p:graphicEl>
                                              <a:dgm id="{4F2ACEF5-4555-4FB9-AD01-ADC883DFFB0C}"/>
                                            </p:graphicEl>
                                          </p:spTgt>
                                        </p:tgtEl>
                                        <p:attrNameLst>
                                          <p:attrName>ppt_x</p:attrName>
                                        </p:attrNameLst>
                                      </p:cBhvr>
                                      <p:tavLst>
                                        <p:tav tm="0">
                                          <p:val>
                                            <p:strVal val="#ppt_x"/>
                                          </p:val>
                                        </p:tav>
                                        <p:tav tm="100000">
                                          <p:val>
                                            <p:strVal val="#ppt_x"/>
                                          </p:val>
                                        </p:tav>
                                      </p:tavLst>
                                    </p:anim>
                                    <p:anim calcmode="lin" valueType="num">
                                      <p:cBhvr additive="base">
                                        <p:cTn id="250" dur="500" fill="hold"/>
                                        <p:tgtEl>
                                          <p:spTgt spid="3">
                                            <p:graphicEl>
                                              <a:dgm id="{4F2ACEF5-4555-4FB9-AD01-ADC883DFFB0C}"/>
                                            </p:graphicEl>
                                          </p:spTgt>
                                        </p:tgtEl>
                                        <p:attrNameLst>
                                          <p:attrName>ppt_y</p:attrName>
                                        </p:attrNameLst>
                                      </p:cBhvr>
                                      <p:tavLst>
                                        <p:tav tm="0">
                                          <p:val>
                                            <p:strVal val="1+#ppt_h/2"/>
                                          </p:val>
                                        </p:tav>
                                        <p:tav tm="100000">
                                          <p:val>
                                            <p:strVal val="#ppt_y"/>
                                          </p:val>
                                        </p:tav>
                                      </p:tavLst>
                                    </p:anim>
                                  </p:childTnLst>
                                </p:cTn>
                              </p:par>
                              <p:par>
                                <p:cTn id="251" presetID="2" presetClass="entr" presetSubtype="4" fill="hold" grpId="0" nodeType="withEffect">
                                  <p:stCondLst>
                                    <p:cond delay="0"/>
                                  </p:stCondLst>
                                  <p:childTnLst>
                                    <p:set>
                                      <p:cBhvr>
                                        <p:cTn id="252" dur="1" fill="hold">
                                          <p:stCondLst>
                                            <p:cond delay="0"/>
                                          </p:stCondLst>
                                        </p:cTn>
                                        <p:tgtEl>
                                          <p:spTgt spid="3">
                                            <p:graphicEl>
                                              <a:dgm id="{2000D37C-4AC2-4E18-A18D-87F0C0BBAEC7}"/>
                                            </p:graphicEl>
                                          </p:spTgt>
                                        </p:tgtEl>
                                        <p:attrNameLst>
                                          <p:attrName>style.visibility</p:attrName>
                                        </p:attrNameLst>
                                      </p:cBhvr>
                                      <p:to>
                                        <p:strVal val="visible"/>
                                      </p:to>
                                    </p:set>
                                    <p:anim calcmode="lin" valueType="num">
                                      <p:cBhvr additive="base">
                                        <p:cTn id="253" dur="500" fill="hold"/>
                                        <p:tgtEl>
                                          <p:spTgt spid="3">
                                            <p:graphicEl>
                                              <a:dgm id="{2000D37C-4AC2-4E18-A18D-87F0C0BBAEC7}"/>
                                            </p:graphicEl>
                                          </p:spTgt>
                                        </p:tgtEl>
                                        <p:attrNameLst>
                                          <p:attrName>ppt_x</p:attrName>
                                        </p:attrNameLst>
                                      </p:cBhvr>
                                      <p:tavLst>
                                        <p:tav tm="0">
                                          <p:val>
                                            <p:strVal val="#ppt_x"/>
                                          </p:val>
                                        </p:tav>
                                        <p:tav tm="100000">
                                          <p:val>
                                            <p:strVal val="#ppt_x"/>
                                          </p:val>
                                        </p:tav>
                                      </p:tavLst>
                                    </p:anim>
                                    <p:anim calcmode="lin" valueType="num">
                                      <p:cBhvr additive="base">
                                        <p:cTn id="254" dur="500" fill="hold"/>
                                        <p:tgtEl>
                                          <p:spTgt spid="3">
                                            <p:graphicEl>
                                              <a:dgm id="{2000D37C-4AC2-4E18-A18D-87F0C0BBAEC7}"/>
                                            </p:graphicEl>
                                          </p:spTgt>
                                        </p:tgtEl>
                                        <p:attrNameLst>
                                          <p:attrName>ppt_y</p:attrName>
                                        </p:attrNameLst>
                                      </p:cBhvr>
                                      <p:tavLst>
                                        <p:tav tm="0">
                                          <p:val>
                                            <p:strVal val="1+#ppt_h/2"/>
                                          </p:val>
                                        </p:tav>
                                        <p:tav tm="100000">
                                          <p:val>
                                            <p:strVal val="#ppt_y"/>
                                          </p:val>
                                        </p:tav>
                                      </p:tavLst>
                                    </p:anim>
                                  </p:childTnLst>
                                </p:cTn>
                              </p:par>
                              <p:par>
                                <p:cTn id="255" presetID="2" presetClass="entr" presetSubtype="4" fill="hold" grpId="0" nodeType="withEffect">
                                  <p:stCondLst>
                                    <p:cond delay="0"/>
                                  </p:stCondLst>
                                  <p:childTnLst>
                                    <p:set>
                                      <p:cBhvr>
                                        <p:cTn id="256" dur="1" fill="hold">
                                          <p:stCondLst>
                                            <p:cond delay="0"/>
                                          </p:stCondLst>
                                        </p:cTn>
                                        <p:tgtEl>
                                          <p:spTgt spid="3">
                                            <p:graphicEl>
                                              <a:dgm id="{72790BE7-4FB8-4230-A0B2-090CAF710CDE}"/>
                                            </p:graphicEl>
                                          </p:spTgt>
                                        </p:tgtEl>
                                        <p:attrNameLst>
                                          <p:attrName>style.visibility</p:attrName>
                                        </p:attrNameLst>
                                      </p:cBhvr>
                                      <p:to>
                                        <p:strVal val="visible"/>
                                      </p:to>
                                    </p:set>
                                    <p:anim calcmode="lin" valueType="num">
                                      <p:cBhvr additive="base">
                                        <p:cTn id="257" dur="500" fill="hold"/>
                                        <p:tgtEl>
                                          <p:spTgt spid="3">
                                            <p:graphicEl>
                                              <a:dgm id="{72790BE7-4FB8-4230-A0B2-090CAF710CDE}"/>
                                            </p:graphicEl>
                                          </p:spTgt>
                                        </p:tgtEl>
                                        <p:attrNameLst>
                                          <p:attrName>ppt_x</p:attrName>
                                        </p:attrNameLst>
                                      </p:cBhvr>
                                      <p:tavLst>
                                        <p:tav tm="0">
                                          <p:val>
                                            <p:strVal val="#ppt_x"/>
                                          </p:val>
                                        </p:tav>
                                        <p:tav tm="100000">
                                          <p:val>
                                            <p:strVal val="#ppt_x"/>
                                          </p:val>
                                        </p:tav>
                                      </p:tavLst>
                                    </p:anim>
                                    <p:anim calcmode="lin" valueType="num">
                                      <p:cBhvr additive="base">
                                        <p:cTn id="258" dur="500" fill="hold"/>
                                        <p:tgtEl>
                                          <p:spTgt spid="3">
                                            <p:graphicEl>
                                              <a:dgm id="{72790BE7-4FB8-4230-A0B2-090CAF710CDE}"/>
                                            </p:graphicEl>
                                          </p:spTgt>
                                        </p:tgtEl>
                                        <p:attrNameLst>
                                          <p:attrName>ppt_y</p:attrName>
                                        </p:attrNameLst>
                                      </p:cBhvr>
                                      <p:tavLst>
                                        <p:tav tm="0">
                                          <p:val>
                                            <p:strVal val="1+#ppt_h/2"/>
                                          </p:val>
                                        </p:tav>
                                        <p:tav tm="100000">
                                          <p:val>
                                            <p:strVal val="#ppt_y"/>
                                          </p:val>
                                        </p:tav>
                                      </p:tavLst>
                                    </p:anim>
                                  </p:childTnLst>
                                </p:cTn>
                              </p:par>
                              <p:par>
                                <p:cTn id="259" presetID="2" presetClass="entr" presetSubtype="4" fill="hold" grpId="0" nodeType="withEffect">
                                  <p:stCondLst>
                                    <p:cond delay="0"/>
                                  </p:stCondLst>
                                  <p:childTnLst>
                                    <p:set>
                                      <p:cBhvr>
                                        <p:cTn id="260" dur="1" fill="hold">
                                          <p:stCondLst>
                                            <p:cond delay="0"/>
                                          </p:stCondLst>
                                        </p:cTn>
                                        <p:tgtEl>
                                          <p:spTgt spid="3">
                                            <p:graphicEl>
                                              <a:dgm id="{61FE6977-A9ED-43B0-9ADD-184EA9E8840D}"/>
                                            </p:graphicEl>
                                          </p:spTgt>
                                        </p:tgtEl>
                                        <p:attrNameLst>
                                          <p:attrName>style.visibility</p:attrName>
                                        </p:attrNameLst>
                                      </p:cBhvr>
                                      <p:to>
                                        <p:strVal val="visible"/>
                                      </p:to>
                                    </p:set>
                                    <p:anim calcmode="lin" valueType="num">
                                      <p:cBhvr additive="base">
                                        <p:cTn id="261" dur="500" fill="hold"/>
                                        <p:tgtEl>
                                          <p:spTgt spid="3">
                                            <p:graphicEl>
                                              <a:dgm id="{61FE6977-A9ED-43B0-9ADD-184EA9E8840D}"/>
                                            </p:graphicEl>
                                          </p:spTgt>
                                        </p:tgtEl>
                                        <p:attrNameLst>
                                          <p:attrName>ppt_x</p:attrName>
                                        </p:attrNameLst>
                                      </p:cBhvr>
                                      <p:tavLst>
                                        <p:tav tm="0">
                                          <p:val>
                                            <p:strVal val="#ppt_x"/>
                                          </p:val>
                                        </p:tav>
                                        <p:tav tm="100000">
                                          <p:val>
                                            <p:strVal val="#ppt_x"/>
                                          </p:val>
                                        </p:tav>
                                      </p:tavLst>
                                    </p:anim>
                                    <p:anim calcmode="lin" valueType="num">
                                      <p:cBhvr additive="base">
                                        <p:cTn id="262" dur="500" fill="hold"/>
                                        <p:tgtEl>
                                          <p:spTgt spid="3">
                                            <p:graphicEl>
                                              <a:dgm id="{61FE6977-A9ED-43B0-9ADD-184EA9E8840D}"/>
                                            </p:graphicEl>
                                          </p:spTgt>
                                        </p:tgtEl>
                                        <p:attrNameLst>
                                          <p:attrName>ppt_y</p:attrName>
                                        </p:attrNameLst>
                                      </p:cBhvr>
                                      <p:tavLst>
                                        <p:tav tm="0">
                                          <p:val>
                                            <p:strVal val="1+#ppt_h/2"/>
                                          </p:val>
                                        </p:tav>
                                        <p:tav tm="100000">
                                          <p:val>
                                            <p:strVal val="#ppt_y"/>
                                          </p:val>
                                        </p:tav>
                                      </p:tavLst>
                                    </p:anim>
                                  </p:childTnLst>
                                </p:cTn>
                              </p:par>
                              <p:par>
                                <p:cTn id="263" presetID="2" presetClass="entr" presetSubtype="4" fill="hold" grpId="0" nodeType="withEffect">
                                  <p:stCondLst>
                                    <p:cond delay="0"/>
                                  </p:stCondLst>
                                  <p:childTnLst>
                                    <p:set>
                                      <p:cBhvr>
                                        <p:cTn id="264" dur="1" fill="hold">
                                          <p:stCondLst>
                                            <p:cond delay="0"/>
                                          </p:stCondLst>
                                        </p:cTn>
                                        <p:tgtEl>
                                          <p:spTgt spid="3">
                                            <p:graphicEl>
                                              <a:dgm id="{AF92DE60-0F21-4BEF-B8BA-564A8188C1B0}"/>
                                            </p:graphicEl>
                                          </p:spTgt>
                                        </p:tgtEl>
                                        <p:attrNameLst>
                                          <p:attrName>style.visibility</p:attrName>
                                        </p:attrNameLst>
                                      </p:cBhvr>
                                      <p:to>
                                        <p:strVal val="visible"/>
                                      </p:to>
                                    </p:set>
                                    <p:anim calcmode="lin" valueType="num">
                                      <p:cBhvr additive="base">
                                        <p:cTn id="265" dur="500" fill="hold"/>
                                        <p:tgtEl>
                                          <p:spTgt spid="3">
                                            <p:graphicEl>
                                              <a:dgm id="{AF92DE60-0F21-4BEF-B8BA-564A8188C1B0}"/>
                                            </p:graphicEl>
                                          </p:spTgt>
                                        </p:tgtEl>
                                        <p:attrNameLst>
                                          <p:attrName>ppt_x</p:attrName>
                                        </p:attrNameLst>
                                      </p:cBhvr>
                                      <p:tavLst>
                                        <p:tav tm="0">
                                          <p:val>
                                            <p:strVal val="#ppt_x"/>
                                          </p:val>
                                        </p:tav>
                                        <p:tav tm="100000">
                                          <p:val>
                                            <p:strVal val="#ppt_x"/>
                                          </p:val>
                                        </p:tav>
                                      </p:tavLst>
                                    </p:anim>
                                    <p:anim calcmode="lin" valueType="num">
                                      <p:cBhvr additive="base">
                                        <p:cTn id="266" dur="500" fill="hold"/>
                                        <p:tgtEl>
                                          <p:spTgt spid="3">
                                            <p:graphicEl>
                                              <a:dgm id="{AF92DE60-0F21-4BEF-B8BA-564A8188C1B0}"/>
                                            </p:graphicEl>
                                          </p:spTgt>
                                        </p:tgtEl>
                                        <p:attrNameLst>
                                          <p:attrName>ppt_y</p:attrName>
                                        </p:attrNameLst>
                                      </p:cBhvr>
                                      <p:tavLst>
                                        <p:tav tm="0">
                                          <p:val>
                                            <p:strVal val="1+#ppt_h/2"/>
                                          </p:val>
                                        </p:tav>
                                        <p:tav tm="100000">
                                          <p:val>
                                            <p:strVal val="#ppt_y"/>
                                          </p:val>
                                        </p:tav>
                                      </p:tavLst>
                                    </p:anim>
                                  </p:childTnLst>
                                </p:cTn>
                              </p:par>
                              <p:par>
                                <p:cTn id="267" presetID="2" presetClass="entr" presetSubtype="4" fill="hold" grpId="0" nodeType="withEffect">
                                  <p:stCondLst>
                                    <p:cond delay="0"/>
                                  </p:stCondLst>
                                  <p:childTnLst>
                                    <p:set>
                                      <p:cBhvr>
                                        <p:cTn id="268" dur="1" fill="hold">
                                          <p:stCondLst>
                                            <p:cond delay="0"/>
                                          </p:stCondLst>
                                        </p:cTn>
                                        <p:tgtEl>
                                          <p:spTgt spid="3">
                                            <p:graphicEl>
                                              <a:dgm id="{D82F0A0A-B756-41AC-96A8-B0DFFE07F08D}"/>
                                            </p:graphicEl>
                                          </p:spTgt>
                                        </p:tgtEl>
                                        <p:attrNameLst>
                                          <p:attrName>style.visibility</p:attrName>
                                        </p:attrNameLst>
                                      </p:cBhvr>
                                      <p:to>
                                        <p:strVal val="visible"/>
                                      </p:to>
                                    </p:set>
                                    <p:anim calcmode="lin" valueType="num">
                                      <p:cBhvr additive="base">
                                        <p:cTn id="269" dur="500" fill="hold"/>
                                        <p:tgtEl>
                                          <p:spTgt spid="3">
                                            <p:graphicEl>
                                              <a:dgm id="{D82F0A0A-B756-41AC-96A8-B0DFFE07F08D}"/>
                                            </p:graphicEl>
                                          </p:spTgt>
                                        </p:tgtEl>
                                        <p:attrNameLst>
                                          <p:attrName>ppt_x</p:attrName>
                                        </p:attrNameLst>
                                      </p:cBhvr>
                                      <p:tavLst>
                                        <p:tav tm="0">
                                          <p:val>
                                            <p:strVal val="#ppt_x"/>
                                          </p:val>
                                        </p:tav>
                                        <p:tav tm="100000">
                                          <p:val>
                                            <p:strVal val="#ppt_x"/>
                                          </p:val>
                                        </p:tav>
                                      </p:tavLst>
                                    </p:anim>
                                    <p:anim calcmode="lin" valueType="num">
                                      <p:cBhvr additive="base">
                                        <p:cTn id="270" dur="500" fill="hold"/>
                                        <p:tgtEl>
                                          <p:spTgt spid="3">
                                            <p:graphicEl>
                                              <a:dgm id="{D82F0A0A-B756-41AC-96A8-B0DFFE07F08D}"/>
                                            </p:graphicEl>
                                          </p:spTgt>
                                        </p:tgtEl>
                                        <p:attrNameLst>
                                          <p:attrName>ppt_y</p:attrName>
                                        </p:attrNameLst>
                                      </p:cBhvr>
                                      <p:tavLst>
                                        <p:tav tm="0">
                                          <p:val>
                                            <p:strVal val="1+#ppt_h/2"/>
                                          </p:val>
                                        </p:tav>
                                        <p:tav tm="100000">
                                          <p:val>
                                            <p:strVal val="#ppt_y"/>
                                          </p:val>
                                        </p:tav>
                                      </p:tavLst>
                                    </p:anim>
                                  </p:childTnLst>
                                </p:cTn>
                              </p:par>
                              <p:par>
                                <p:cTn id="271" presetID="2" presetClass="entr" presetSubtype="4" fill="hold" grpId="0" nodeType="withEffect">
                                  <p:stCondLst>
                                    <p:cond delay="0"/>
                                  </p:stCondLst>
                                  <p:childTnLst>
                                    <p:set>
                                      <p:cBhvr>
                                        <p:cTn id="272" dur="1" fill="hold">
                                          <p:stCondLst>
                                            <p:cond delay="0"/>
                                          </p:stCondLst>
                                        </p:cTn>
                                        <p:tgtEl>
                                          <p:spTgt spid="3">
                                            <p:graphicEl>
                                              <a:dgm id="{C63E2652-1F1C-4B9F-812B-BC09684A9136}"/>
                                            </p:graphicEl>
                                          </p:spTgt>
                                        </p:tgtEl>
                                        <p:attrNameLst>
                                          <p:attrName>style.visibility</p:attrName>
                                        </p:attrNameLst>
                                      </p:cBhvr>
                                      <p:to>
                                        <p:strVal val="visible"/>
                                      </p:to>
                                    </p:set>
                                    <p:anim calcmode="lin" valueType="num">
                                      <p:cBhvr additive="base">
                                        <p:cTn id="273" dur="500" fill="hold"/>
                                        <p:tgtEl>
                                          <p:spTgt spid="3">
                                            <p:graphicEl>
                                              <a:dgm id="{C63E2652-1F1C-4B9F-812B-BC09684A9136}"/>
                                            </p:graphicEl>
                                          </p:spTgt>
                                        </p:tgtEl>
                                        <p:attrNameLst>
                                          <p:attrName>ppt_x</p:attrName>
                                        </p:attrNameLst>
                                      </p:cBhvr>
                                      <p:tavLst>
                                        <p:tav tm="0">
                                          <p:val>
                                            <p:strVal val="#ppt_x"/>
                                          </p:val>
                                        </p:tav>
                                        <p:tav tm="100000">
                                          <p:val>
                                            <p:strVal val="#ppt_x"/>
                                          </p:val>
                                        </p:tav>
                                      </p:tavLst>
                                    </p:anim>
                                    <p:anim calcmode="lin" valueType="num">
                                      <p:cBhvr additive="base">
                                        <p:cTn id="274" dur="500" fill="hold"/>
                                        <p:tgtEl>
                                          <p:spTgt spid="3">
                                            <p:graphicEl>
                                              <a:dgm id="{C63E2652-1F1C-4B9F-812B-BC09684A9136}"/>
                                            </p:graphicEl>
                                          </p:spTgt>
                                        </p:tgtEl>
                                        <p:attrNameLst>
                                          <p:attrName>ppt_y</p:attrName>
                                        </p:attrNameLst>
                                      </p:cBhvr>
                                      <p:tavLst>
                                        <p:tav tm="0">
                                          <p:val>
                                            <p:strVal val="1+#ppt_h/2"/>
                                          </p:val>
                                        </p:tav>
                                        <p:tav tm="100000">
                                          <p:val>
                                            <p:strVal val="#ppt_y"/>
                                          </p:val>
                                        </p:tav>
                                      </p:tavLst>
                                    </p:anim>
                                  </p:childTnLst>
                                </p:cTn>
                              </p:par>
                              <p:par>
                                <p:cTn id="275" presetID="2" presetClass="entr" presetSubtype="4" fill="hold" grpId="0" nodeType="withEffect">
                                  <p:stCondLst>
                                    <p:cond delay="0"/>
                                  </p:stCondLst>
                                  <p:childTnLst>
                                    <p:set>
                                      <p:cBhvr>
                                        <p:cTn id="276" dur="1" fill="hold">
                                          <p:stCondLst>
                                            <p:cond delay="0"/>
                                          </p:stCondLst>
                                        </p:cTn>
                                        <p:tgtEl>
                                          <p:spTgt spid="3">
                                            <p:graphicEl>
                                              <a:dgm id="{41A44BCC-96B1-4C2C-98ED-E860510BD557}"/>
                                            </p:graphicEl>
                                          </p:spTgt>
                                        </p:tgtEl>
                                        <p:attrNameLst>
                                          <p:attrName>style.visibility</p:attrName>
                                        </p:attrNameLst>
                                      </p:cBhvr>
                                      <p:to>
                                        <p:strVal val="visible"/>
                                      </p:to>
                                    </p:set>
                                    <p:anim calcmode="lin" valueType="num">
                                      <p:cBhvr additive="base">
                                        <p:cTn id="277" dur="500" fill="hold"/>
                                        <p:tgtEl>
                                          <p:spTgt spid="3">
                                            <p:graphicEl>
                                              <a:dgm id="{41A44BCC-96B1-4C2C-98ED-E860510BD557}"/>
                                            </p:graphicEl>
                                          </p:spTgt>
                                        </p:tgtEl>
                                        <p:attrNameLst>
                                          <p:attrName>ppt_x</p:attrName>
                                        </p:attrNameLst>
                                      </p:cBhvr>
                                      <p:tavLst>
                                        <p:tav tm="0">
                                          <p:val>
                                            <p:strVal val="#ppt_x"/>
                                          </p:val>
                                        </p:tav>
                                        <p:tav tm="100000">
                                          <p:val>
                                            <p:strVal val="#ppt_x"/>
                                          </p:val>
                                        </p:tav>
                                      </p:tavLst>
                                    </p:anim>
                                    <p:anim calcmode="lin" valueType="num">
                                      <p:cBhvr additive="base">
                                        <p:cTn id="278" dur="500" fill="hold"/>
                                        <p:tgtEl>
                                          <p:spTgt spid="3">
                                            <p:graphicEl>
                                              <a:dgm id="{41A44BCC-96B1-4C2C-98ED-E860510BD557}"/>
                                            </p:graphicEl>
                                          </p:spTgt>
                                        </p:tgtEl>
                                        <p:attrNameLst>
                                          <p:attrName>ppt_y</p:attrName>
                                        </p:attrNameLst>
                                      </p:cBhvr>
                                      <p:tavLst>
                                        <p:tav tm="0">
                                          <p:val>
                                            <p:strVal val="1+#ppt_h/2"/>
                                          </p:val>
                                        </p:tav>
                                        <p:tav tm="100000">
                                          <p:val>
                                            <p:strVal val="#ppt_y"/>
                                          </p:val>
                                        </p:tav>
                                      </p:tavLst>
                                    </p:anim>
                                  </p:childTnLst>
                                </p:cTn>
                              </p:par>
                              <p:par>
                                <p:cTn id="279" presetID="2" presetClass="entr" presetSubtype="4" fill="hold" grpId="0" nodeType="withEffect">
                                  <p:stCondLst>
                                    <p:cond delay="0"/>
                                  </p:stCondLst>
                                  <p:childTnLst>
                                    <p:set>
                                      <p:cBhvr>
                                        <p:cTn id="280" dur="1" fill="hold">
                                          <p:stCondLst>
                                            <p:cond delay="0"/>
                                          </p:stCondLst>
                                        </p:cTn>
                                        <p:tgtEl>
                                          <p:spTgt spid="3">
                                            <p:graphicEl>
                                              <a:dgm id="{D55C6212-BEBC-490F-95EC-D24E76D0449D}"/>
                                            </p:graphicEl>
                                          </p:spTgt>
                                        </p:tgtEl>
                                        <p:attrNameLst>
                                          <p:attrName>style.visibility</p:attrName>
                                        </p:attrNameLst>
                                      </p:cBhvr>
                                      <p:to>
                                        <p:strVal val="visible"/>
                                      </p:to>
                                    </p:set>
                                    <p:anim calcmode="lin" valueType="num">
                                      <p:cBhvr additive="base">
                                        <p:cTn id="281" dur="500" fill="hold"/>
                                        <p:tgtEl>
                                          <p:spTgt spid="3">
                                            <p:graphicEl>
                                              <a:dgm id="{D55C6212-BEBC-490F-95EC-D24E76D0449D}"/>
                                            </p:graphicEl>
                                          </p:spTgt>
                                        </p:tgtEl>
                                        <p:attrNameLst>
                                          <p:attrName>ppt_x</p:attrName>
                                        </p:attrNameLst>
                                      </p:cBhvr>
                                      <p:tavLst>
                                        <p:tav tm="0">
                                          <p:val>
                                            <p:strVal val="#ppt_x"/>
                                          </p:val>
                                        </p:tav>
                                        <p:tav tm="100000">
                                          <p:val>
                                            <p:strVal val="#ppt_x"/>
                                          </p:val>
                                        </p:tav>
                                      </p:tavLst>
                                    </p:anim>
                                    <p:anim calcmode="lin" valueType="num">
                                      <p:cBhvr additive="base">
                                        <p:cTn id="282" dur="500" fill="hold"/>
                                        <p:tgtEl>
                                          <p:spTgt spid="3">
                                            <p:graphicEl>
                                              <a:dgm id="{D55C6212-BEBC-490F-95EC-D24E76D0449D}"/>
                                            </p:graphicEl>
                                          </p:spTgt>
                                        </p:tgtEl>
                                        <p:attrNameLst>
                                          <p:attrName>ppt_y</p:attrName>
                                        </p:attrNameLst>
                                      </p:cBhvr>
                                      <p:tavLst>
                                        <p:tav tm="0">
                                          <p:val>
                                            <p:strVal val="1+#ppt_h/2"/>
                                          </p:val>
                                        </p:tav>
                                        <p:tav tm="100000">
                                          <p:val>
                                            <p:strVal val="#ppt_y"/>
                                          </p:val>
                                        </p:tav>
                                      </p:tavLst>
                                    </p:anim>
                                  </p:childTnLst>
                                </p:cTn>
                              </p:par>
                              <p:par>
                                <p:cTn id="283" presetID="2" presetClass="entr" presetSubtype="4" fill="hold" grpId="0" nodeType="withEffect">
                                  <p:stCondLst>
                                    <p:cond delay="0"/>
                                  </p:stCondLst>
                                  <p:childTnLst>
                                    <p:set>
                                      <p:cBhvr>
                                        <p:cTn id="284" dur="1" fill="hold">
                                          <p:stCondLst>
                                            <p:cond delay="0"/>
                                          </p:stCondLst>
                                        </p:cTn>
                                        <p:tgtEl>
                                          <p:spTgt spid="3">
                                            <p:graphicEl>
                                              <a:dgm id="{5B0E4032-AEAF-454B-9ECF-5C9A17F112B8}"/>
                                            </p:graphicEl>
                                          </p:spTgt>
                                        </p:tgtEl>
                                        <p:attrNameLst>
                                          <p:attrName>style.visibility</p:attrName>
                                        </p:attrNameLst>
                                      </p:cBhvr>
                                      <p:to>
                                        <p:strVal val="visible"/>
                                      </p:to>
                                    </p:set>
                                    <p:anim calcmode="lin" valueType="num">
                                      <p:cBhvr additive="base">
                                        <p:cTn id="285" dur="500" fill="hold"/>
                                        <p:tgtEl>
                                          <p:spTgt spid="3">
                                            <p:graphicEl>
                                              <a:dgm id="{5B0E4032-AEAF-454B-9ECF-5C9A17F112B8}"/>
                                            </p:graphicEl>
                                          </p:spTgt>
                                        </p:tgtEl>
                                        <p:attrNameLst>
                                          <p:attrName>ppt_x</p:attrName>
                                        </p:attrNameLst>
                                      </p:cBhvr>
                                      <p:tavLst>
                                        <p:tav tm="0">
                                          <p:val>
                                            <p:strVal val="#ppt_x"/>
                                          </p:val>
                                        </p:tav>
                                        <p:tav tm="100000">
                                          <p:val>
                                            <p:strVal val="#ppt_x"/>
                                          </p:val>
                                        </p:tav>
                                      </p:tavLst>
                                    </p:anim>
                                    <p:anim calcmode="lin" valueType="num">
                                      <p:cBhvr additive="base">
                                        <p:cTn id="286" dur="500" fill="hold"/>
                                        <p:tgtEl>
                                          <p:spTgt spid="3">
                                            <p:graphicEl>
                                              <a:dgm id="{5B0E4032-AEAF-454B-9ECF-5C9A17F112B8}"/>
                                            </p:graphicEl>
                                          </p:spTgt>
                                        </p:tgtEl>
                                        <p:attrNameLst>
                                          <p:attrName>ppt_y</p:attrName>
                                        </p:attrNameLst>
                                      </p:cBhvr>
                                      <p:tavLst>
                                        <p:tav tm="0">
                                          <p:val>
                                            <p:strVal val="1+#ppt_h/2"/>
                                          </p:val>
                                        </p:tav>
                                        <p:tav tm="100000">
                                          <p:val>
                                            <p:strVal val="#ppt_y"/>
                                          </p:val>
                                        </p:tav>
                                      </p:tavLst>
                                    </p:anim>
                                  </p:childTnLst>
                                </p:cTn>
                              </p:par>
                              <p:par>
                                <p:cTn id="287" presetID="2" presetClass="entr" presetSubtype="4" fill="hold" grpId="0" nodeType="withEffect">
                                  <p:stCondLst>
                                    <p:cond delay="0"/>
                                  </p:stCondLst>
                                  <p:childTnLst>
                                    <p:set>
                                      <p:cBhvr>
                                        <p:cTn id="288" dur="1" fill="hold">
                                          <p:stCondLst>
                                            <p:cond delay="0"/>
                                          </p:stCondLst>
                                        </p:cTn>
                                        <p:tgtEl>
                                          <p:spTgt spid="3">
                                            <p:graphicEl>
                                              <a:dgm id="{89D5D5DA-D287-4D74-AF51-C7DCC4B93553}"/>
                                            </p:graphicEl>
                                          </p:spTgt>
                                        </p:tgtEl>
                                        <p:attrNameLst>
                                          <p:attrName>style.visibility</p:attrName>
                                        </p:attrNameLst>
                                      </p:cBhvr>
                                      <p:to>
                                        <p:strVal val="visible"/>
                                      </p:to>
                                    </p:set>
                                    <p:anim calcmode="lin" valueType="num">
                                      <p:cBhvr additive="base">
                                        <p:cTn id="289" dur="500" fill="hold"/>
                                        <p:tgtEl>
                                          <p:spTgt spid="3">
                                            <p:graphicEl>
                                              <a:dgm id="{89D5D5DA-D287-4D74-AF51-C7DCC4B93553}"/>
                                            </p:graphicEl>
                                          </p:spTgt>
                                        </p:tgtEl>
                                        <p:attrNameLst>
                                          <p:attrName>ppt_x</p:attrName>
                                        </p:attrNameLst>
                                      </p:cBhvr>
                                      <p:tavLst>
                                        <p:tav tm="0">
                                          <p:val>
                                            <p:strVal val="#ppt_x"/>
                                          </p:val>
                                        </p:tav>
                                        <p:tav tm="100000">
                                          <p:val>
                                            <p:strVal val="#ppt_x"/>
                                          </p:val>
                                        </p:tav>
                                      </p:tavLst>
                                    </p:anim>
                                    <p:anim calcmode="lin" valueType="num">
                                      <p:cBhvr additive="base">
                                        <p:cTn id="290" dur="500" fill="hold"/>
                                        <p:tgtEl>
                                          <p:spTgt spid="3">
                                            <p:graphicEl>
                                              <a:dgm id="{89D5D5DA-D287-4D74-AF51-C7DCC4B93553}"/>
                                            </p:graphicEl>
                                          </p:spTgt>
                                        </p:tgtEl>
                                        <p:attrNameLst>
                                          <p:attrName>ppt_y</p:attrName>
                                        </p:attrNameLst>
                                      </p:cBhvr>
                                      <p:tavLst>
                                        <p:tav tm="0">
                                          <p:val>
                                            <p:strVal val="1+#ppt_h/2"/>
                                          </p:val>
                                        </p:tav>
                                        <p:tav tm="100000">
                                          <p:val>
                                            <p:strVal val="#ppt_y"/>
                                          </p:val>
                                        </p:tav>
                                      </p:tavLst>
                                    </p:anim>
                                  </p:childTnLst>
                                </p:cTn>
                              </p:par>
                              <p:par>
                                <p:cTn id="291" presetID="2" presetClass="entr" presetSubtype="4" fill="hold" grpId="0" nodeType="withEffect">
                                  <p:stCondLst>
                                    <p:cond delay="0"/>
                                  </p:stCondLst>
                                  <p:childTnLst>
                                    <p:set>
                                      <p:cBhvr>
                                        <p:cTn id="292" dur="1" fill="hold">
                                          <p:stCondLst>
                                            <p:cond delay="0"/>
                                          </p:stCondLst>
                                        </p:cTn>
                                        <p:tgtEl>
                                          <p:spTgt spid="3">
                                            <p:graphicEl>
                                              <a:dgm id="{69140854-4062-41E2-B292-54EEBB4CD29E}"/>
                                            </p:graphicEl>
                                          </p:spTgt>
                                        </p:tgtEl>
                                        <p:attrNameLst>
                                          <p:attrName>style.visibility</p:attrName>
                                        </p:attrNameLst>
                                      </p:cBhvr>
                                      <p:to>
                                        <p:strVal val="visible"/>
                                      </p:to>
                                    </p:set>
                                    <p:anim calcmode="lin" valueType="num">
                                      <p:cBhvr additive="base">
                                        <p:cTn id="293" dur="500" fill="hold"/>
                                        <p:tgtEl>
                                          <p:spTgt spid="3">
                                            <p:graphicEl>
                                              <a:dgm id="{69140854-4062-41E2-B292-54EEBB4CD29E}"/>
                                            </p:graphicEl>
                                          </p:spTgt>
                                        </p:tgtEl>
                                        <p:attrNameLst>
                                          <p:attrName>ppt_x</p:attrName>
                                        </p:attrNameLst>
                                      </p:cBhvr>
                                      <p:tavLst>
                                        <p:tav tm="0">
                                          <p:val>
                                            <p:strVal val="#ppt_x"/>
                                          </p:val>
                                        </p:tav>
                                        <p:tav tm="100000">
                                          <p:val>
                                            <p:strVal val="#ppt_x"/>
                                          </p:val>
                                        </p:tav>
                                      </p:tavLst>
                                    </p:anim>
                                    <p:anim calcmode="lin" valueType="num">
                                      <p:cBhvr additive="base">
                                        <p:cTn id="294" dur="500" fill="hold"/>
                                        <p:tgtEl>
                                          <p:spTgt spid="3">
                                            <p:graphicEl>
                                              <a:dgm id="{69140854-4062-41E2-B292-54EEBB4CD29E}"/>
                                            </p:graphicEl>
                                          </p:spTgt>
                                        </p:tgtEl>
                                        <p:attrNameLst>
                                          <p:attrName>ppt_y</p:attrName>
                                        </p:attrNameLst>
                                      </p:cBhvr>
                                      <p:tavLst>
                                        <p:tav tm="0">
                                          <p:val>
                                            <p:strVal val="1+#ppt_h/2"/>
                                          </p:val>
                                        </p:tav>
                                        <p:tav tm="100000">
                                          <p:val>
                                            <p:strVal val="#ppt_y"/>
                                          </p:val>
                                        </p:tav>
                                      </p:tavLst>
                                    </p:anim>
                                  </p:childTnLst>
                                </p:cTn>
                              </p:par>
                              <p:par>
                                <p:cTn id="295" presetID="2" presetClass="entr" presetSubtype="4" fill="hold" grpId="0" nodeType="withEffect">
                                  <p:stCondLst>
                                    <p:cond delay="0"/>
                                  </p:stCondLst>
                                  <p:childTnLst>
                                    <p:set>
                                      <p:cBhvr>
                                        <p:cTn id="296" dur="1" fill="hold">
                                          <p:stCondLst>
                                            <p:cond delay="0"/>
                                          </p:stCondLst>
                                        </p:cTn>
                                        <p:tgtEl>
                                          <p:spTgt spid="3">
                                            <p:graphicEl>
                                              <a:dgm id="{4C6BC0BE-6FAE-48A8-B966-988479123D7A}"/>
                                            </p:graphicEl>
                                          </p:spTgt>
                                        </p:tgtEl>
                                        <p:attrNameLst>
                                          <p:attrName>style.visibility</p:attrName>
                                        </p:attrNameLst>
                                      </p:cBhvr>
                                      <p:to>
                                        <p:strVal val="visible"/>
                                      </p:to>
                                    </p:set>
                                    <p:anim calcmode="lin" valueType="num">
                                      <p:cBhvr additive="base">
                                        <p:cTn id="297" dur="500" fill="hold"/>
                                        <p:tgtEl>
                                          <p:spTgt spid="3">
                                            <p:graphicEl>
                                              <a:dgm id="{4C6BC0BE-6FAE-48A8-B966-988479123D7A}"/>
                                            </p:graphicEl>
                                          </p:spTgt>
                                        </p:tgtEl>
                                        <p:attrNameLst>
                                          <p:attrName>ppt_x</p:attrName>
                                        </p:attrNameLst>
                                      </p:cBhvr>
                                      <p:tavLst>
                                        <p:tav tm="0">
                                          <p:val>
                                            <p:strVal val="#ppt_x"/>
                                          </p:val>
                                        </p:tav>
                                        <p:tav tm="100000">
                                          <p:val>
                                            <p:strVal val="#ppt_x"/>
                                          </p:val>
                                        </p:tav>
                                      </p:tavLst>
                                    </p:anim>
                                    <p:anim calcmode="lin" valueType="num">
                                      <p:cBhvr additive="base">
                                        <p:cTn id="298" dur="500" fill="hold"/>
                                        <p:tgtEl>
                                          <p:spTgt spid="3">
                                            <p:graphicEl>
                                              <a:dgm id="{4C6BC0BE-6FAE-48A8-B966-988479123D7A}"/>
                                            </p:graphicEl>
                                          </p:spTgt>
                                        </p:tgtEl>
                                        <p:attrNameLst>
                                          <p:attrName>ppt_y</p:attrName>
                                        </p:attrNameLst>
                                      </p:cBhvr>
                                      <p:tavLst>
                                        <p:tav tm="0">
                                          <p:val>
                                            <p:strVal val="1+#ppt_h/2"/>
                                          </p:val>
                                        </p:tav>
                                        <p:tav tm="100000">
                                          <p:val>
                                            <p:strVal val="#ppt_y"/>
                                          </p:val>
                                        </p:tav>
                                      </p:tavLst>
                                    </p:anim>
                                  </p:childTnLst>
                                </p:cTn>
                              </p:par>
                              <p:par>
                                <p:cTn id="299" presetID="2" presetClass="entr" presetSubtype="4" fill="hold" grpId="0" nodeType="withEffect">
                                  <p:stCondLst>
                                    <p:cond delay="0"/>
                                  </p:stCondLst>
                                  <p:childTnLst>
                                    <p:set>
                                      <p:cBhvr>
                                        <p:cTn id="300" dur="1" fill="hold">
                                          <p:stCondLst>
                                            <p:cond delay="0"/>
                                          </p:stCondLst>
                                        </p:cTn>
                                        <p:tgtEl>
                                          <p:spTgt spid="3">
                                            <p:graphicEl>
                                              <a:dgm id="{7D7625E9-99E9-4DF1-B391-429B3871FBA8}"/>
                                            </p:graphicEl>
                                          </p:spTgt>
                                        </p:tgtEl>
                                        <p:attrNameLst>
                                          <p:attrName>style.visibility</p:attrName>
                                        </p:attrNameLst>
                                      </p:cBhvr>
                                      <p:to>
                                        <p:strVal val="visible"/>
                                      </p:to>
                                    </p:set>
                                    <p:anim calcmode="lin" valueType="num">
                                      <p:cBhvr additive="base">
                                        <p:cTn id="301" dur="500" fill="hold"/>
                                        <p:tgtEl>
                                          <p:spTgt spid="3">
                                            <p:graphicEl>
                                              <a:dgm id="{7D7625E9-99E9-4DF1-B391-429B3871FBA8}"/>
                                            </p:graphicEl>
                                          </p:spTgt>
                                        </p:tgtEl>
                                        <p:attrNameLst>
                                          <p:attrName>ppt_x</p:attrName>
                                        </p:attrNameLst>
                                      </p:cBhvr>
                                      <p:tavLst>
                                        <p:tav tm="0">
                                          <p:val>
                                            <p:strVal val="#ppt_x"/>
                                          </p:val>
                                        </p:tav>
                                        <p:tav tm="100000">
                                          <p:val>
                                            <p:strVal val="#ppt_x"/>
                                          </p:val>
                                        </p:tav>
                                      </p:tavLst>
                                    </p:anim>
                                    <p:anim calcmode="lin" valueType="num">
                                      <p:cBhvr additive="base">
                                        <p:cTn id="302" dur="500" fill="hold"/>
                                        <p:tgtEl>
                                          <p:spTgt spid="3">
                                            <p:graphicEl>
                                              <a:dgm id="{7D7625E9-99E9-4DF1-B391-429B3871FBA8}"/>
                                            </p:graphicEl>
                                          </p:spTgt>
                                        </p:tgtEl>
                                        <p:attrNameLst>
                                          <p:attrName>ppt_y</p:attrName>
                                        </p:attrNameLst>
                                      </p:cBhvr>
                                      <p:tavLst>
                                        <p:tav tm="0">
                                          <p:val>
                                            <p:strVal val="1+#ppt_h/2"/>
                                          </p:val>
                                        </p:tav>
                                        <p:tav tm="100000">
                                          <p:val>
                                            <p:strVal val="#ppt_y"/>
                                          </p:val>
                                        </p:tav>
                                      </p:tavLst>
                                    </p:anim>
                                  </p:childTnLst>
                                </p:cTn>
                              </p:par>
                              <p:par>
                                <p:cTn id="303" presetID="2" presetClass="entr" presetSubtype="4" fill="hold" grpId="0" nodeType="withEffect">
                                  <p:stCondLst>
                                    <p:cond delay="0"/>
                                  </p:stCondLst>
                                  <p:childTnLst>
                                    <p:set>
                                      <p:cBhvr>
                                        <p:cTn id="304" dur="1" fill="hold">
                                          <p:stCondLst>
                                            <p:cond delay="0"/>
                                          </p:stCondLst>
                                        </p:cTn>
                                        <p:tgtEl>
                                          <p:spTgt spid="3">
                                            <p:graphicEl>
                                              <a:dgm id="{F7F83350-CED4-451E-BE37-5D243E562EDA}"/>
                                            </p:graphicEl>
                                          </p:spTgt>
                                        </p:tgtEl>
                                        <p:attrNameLst>
                                          <p:attrName>style.visibility</p:attrName>
                                        </p:attrNameLst>
                                      </p:cBhvr>
                                      <p:to>
                                        <p:strVal val="visible"/>
                                      </p:to>
                                    </p:set>
                                    <p:anim calcmode="lin" valueType="num">
                                      <p:cBhvr additive="base">
                                        <p:cTn id="305" dur="500" fill="hold"/>
                                        <p:tgtEl>
                                          <p:spTgt spid="3">
                                            <p:graphicEl>
                                              <a:dgm id="{F7F83350-CED4-451E-BE37-5D243E562EDA}"/>
                                            </p:graphicEl>
                                          </p:spTgt>
                                        </p:tgtEl>
                                        <p:attrNameLst>
                                          <p:attrName>ppt_x</p:attrName>
                                        </p:attrNameLst>
                                      </p:cBhvr>
                                      <p:tavLst>
                                        <p:tav tm="0">
                                          <p:val>
                                            <p:strVal val="#ppt_x"/>
                                          </p:val>
                                        </p:tav>
                                        <p:tav tm="100000">
                                          <p:val>
                                            <p:strVal val="#ppt_x"/>
                                          </p:val>
                                        </p:tav>
                                      </p:tavLst>
                                    </p:anim>
                                    <p:anim calcmode="lin" valueType="num">
                                      <p:cBhvr additive="base">
                                        <p:cTn id="306" dur="500" fill="hold"/>
                                        <p:tgtEl>
                                          <p:spTgt spid="3">
                                            <p:graphicEl>
                                              <a:dgm id="{F7F83350-CED4-451E-BE37-5D243E562EDA}"/>
                                            </p:graphicEl>
                                          </p:spTgt>
                                        </p:tgtEl>
                                        <p:attrNameLst>
                                          <p:attrName>ppt_y</p:attrName>
                                        </p:attrNameLst>
                                      </p:cBhvr>
                                      <p:tavLst>
                                        <p:tav tm="0">
                                          <p:val>
                                            <p:strVal val="1+#ppt_h/2"/>
                                          </p:val>
                                        </p:tav>
                                        <p:tav tm="100000">
                                          <p:val>
                                            <p:strVal val="#ppt_y"/>
                                          </p:val>
                                        </p:tav>
                                      </p:tavLst>
                                    </p:anim>
                                  </p:childTnLst>
                                </p:cTn>
                              </p:par>
                              <p:par>
                                <p:cTn id="307" presetID="2" presetClass="entr" presetSubtype="4" fill="hold" grpId="0" nodeType="withEffect">
                                  <p:stCondLst>
                                    <p:cond delay="0"/>
                                  </p:stCondLst>
                                  <p:childTnLst>
                                    <p:set>
                                      <p:cBhvr>
                                        <p:cTn id="308" dur="1" fill="hold">
                                          <p:stCondLst>
                                            <p:cond delay="0"/>
                                          </p:stCondLst>
                                        </p:cTn>
                                        <p:tgtEl>
                                          <p:spTgt spid="3">
                                            <p:graphicEl>
                                              <a:dgm id="{491E6DA1-DC21-4F3E-93D9-2BAF5BA7633B}"/>
                                            </p:graphicEl>
                                          </p:spTgt>
                                        </p:tgtEl>
                                        <p:attrNameLst>
                                          <p:attrName>style.visibility</p:attrName>
                                        </p:attrNameLst>
                                      </p:cBhvr>
                                      <p:to>
                                        <p:strVal val="visible"/>
                                      </p:to>
                                    </p:set>
                                    <p:anim calcmode="lin" valueType="num">
                                      <p:cBhvr additive="base">
                                        <p:cTn id="309" dur="500" fill="hold"/>
                                        <p:tgtEl>
                                          <p:spTgt spid="3">
                                            <p:graphicEl>
                                              <a:dgm id="{491E6DA1-DC21-4F3E-93D9-2BAF5BA7633B}"/>
                                            </p:graphicEl>
                                          </p:spTgt>
                                        </p:tgtEl>
                                        <p:attrNameLst>
                                          <p:attrName>ppt_x</p:attrName>
                                        </p:attrNameLst>
                                      </p:cBhvr>
                                      <p:tavLst>
                                        <p:tav tm="0">
                                          <p:val>
                                            <p:strVal val="#ppt_x"/>
                                          </p:val>
                                        </p:tav>
                                        <p:tav tm="100000">
                                          <p:val>
                                            <p:strVal val="#ppt_x"/>
                                          </p:val>
                                        </p:tav>
                                      </p:tavLst>
                                    </p:anim>
                                    <p:anim calcmode="lin" valueType="num">
                                      <p:cBhvr additive="base">
                                        <p:cTn id="310" dur="500" fill="hold"/>
                                        <p:tgtEl>
                                          <p:spTgt spid="3">
                                            <p:graphicEl>
                                              <a:dgm id="{491E6DA1-DC21-4F3E-93D9-2BAF5BA7633B}"/>
                                            </p:graphicEl>
                                          </p:spTgt>
                                        </p:tgtEl>
                                        <p:attrNameLst>
                                          <p:attrName>ppt_y</p:attrName>
                                        </p:attrNameLst>
                                      </p:cBhvr>
                                      <p:tavLst>
                                        <p:tav tm="0">
                                          <p:val>
                                            <p:strVal val="1+#ppt_h/2"/>
                                          </p:val>
                                        </p:tav>
                                        <p:tav tm="100000">
                                          <p:val>
                                            <p:strVal val="#ppt_y"/>
                                          </p:val>
                                        </p:tav>
                                      </p:tavLst>
                                    </p:anim>
                                  </p:childTnLst>
                                </p:cTn>
                              </p:par>
                              <p:par>
                                <p:cTn id="311" presetID="2" presetClass="entr" presetSubtype="4" fill="hold" grpId="0" nodeType="withEffect">
                                  <p:stCondLst>
                                    <p:cond delay="0"/>
                                  </p:stCondLst>
                                  <p:childTnLst>
                                    <p:set>
                                      <p:cBhvr>
                                        <p:cTn id="312" dur="1" fill="hold">
                                          <p:stCondLst>
                                            <p:cond delay="0"/>
                                          </p:stCondLst>
                                        </p:cTn>
                                        <p:tgtEl>
                                          <p:spTgt spid="3">
                                            <p:graphicEl>
                                              <a:dgm id="{047BEA78-4149-4F5B-931A-F5C138499224}"/>
                                            </p:graphicEl>
                                          </p:spTgt>
                                        </p:tgtEl>
                                        <p:attrNameLst>
                                          <p:attrName>style.visibility</p:attrName>
                                        </p:attrNameLst>
                                      </p:cBhvr>
                                      <p:to>
                                        <p:strVal val="visible"/>
                                      </p:to>
                                    </p:set>
                                    <p:anim calcmode="lin" valueType="num">
                                      <p:cBhvr additive="base">
                                        <p:cTn id="313" dur="500" fill="hold"/>
                                        <p:tgtEl>
                                          <p:spTgt spid="3">
                                            <p:graphicEl>
                                              <a:dgm id="{047BEA78-4149-4F5B-931A-F5C138499224}"/>
                                            </p:graphicEl>
                                          </p:spTgt>
                                        </p:tgtEl>
                                        <p:attrNameLst>
                                          <p:attrName>ppt_x</p:attrName>
                                        </p:attrNameLst>
                                      </p:cBhvr>
                                      <p:tavLst>
                                        <p:tav tm="0">
                                          <p:val>
                                            <p:strVal val="#ppt_x"/>
                                          </p:val>
                                        </p:tav>
                                        <p:tav tm="100000">
                                          <p:val>
                                            <p:strVal val="#ppt_x"/>
                                          </p:val>
                                        </p:tav>
                                      </p:tavLst>
                                    </p:anim>
                                    <p:anim calcmode="lin" valueType="num">
                                      <p:cBhvr additive="base">
                                        <p:cTn id="314" dur="500" fill="hold"/>
                                        <p:tgtEl>
                                          <p:spTgt spid="3">
                                            <p:graphicEl>
                                              <a:dgm id="{047BEA78-4149-4F5B-931A-F5C138499224}"/>
                                            </p:graphicEl>
                                          </p:spTgt>
                                        </p:tgtEl>
                                        <p:attrNameLst>
                                          <p:attrName>ppt_y</p:attrName>
                                        </p:attrNameLst>
                                      </p:cBhvr>
                                      <p:tavLst>
                                        <p:tav tm="0">
                                          <p:val>
                                            <p:strVal val="1+#ppt_h/2"/>
                                          </p:val>
                                        </p:tav>
                                        <p:tav tm="100000">
                                          <p:val>
                                            <p:strVal val="#ppt_y"/>
                                          </p:val>
                                        </p:tav>
                                      </p:tavLst>
                                    </p:anim>
                                  </p:childTnLst>
                                </p:cTn>
                              </p:par>
                              <p:par>
                                <p:cTn id="315" presetID="2" presetClass="entr" presetSubtype="4" fill="hold" grpId="0" nodeType="withEffect">
                                  <p:stCondLst>
                                    <p:cond delay="0"/>
                                  </p:stCondLst>
                                  <p:childTnLst>
                                    <p:set>
                                      <p:cBhvr>
                                        <p:cTn id="316" dur="1" fill="hold">
                                          <p:stCondLst>
                                            <p:cond delay="0"/>
                                          </p:stCondLst>
                                        </p:cTn>
                                        <p:tgtEl>
                                          <p:spTgt spid="3">
                                            <p:graphicEl>
                                              <a:dgm id="{BA13FF4F-A841-4798-B13C-10A8A6727E7F}"/>
                                            </p:graphicEl>
                                          </p:spTgt>
                                        </p:tgtEl>
                                        <p:attrNameLst>
                                          <p:attrName>style.visibility</p:attrName>
                                        </p:attrNameLst>
                                      </p:cBhvr>
                                      <p:to>
                                        <p:strVal val="visible"/>
                                      </p:to>
                                    </p:set>
                                    <p:anim calcmode="lin" valueType="num">
                                      <p:cBhvr additive="base">
                                        <p:cTn id="317" dur="500" fill="hold"/>
                                        <p:tgtEl>
                                          <p:spTgt spid="3">
                                            <p:graphicEl>
                                              <a:dgm id="{BA13FF4F-A841-4798-B13C-10A8A6727E7F}"/>
                                            </p:graphicEl>
                                          </p:spTgt>
                                        </p:tgtEl>
                                        <p:attrNameLst>
                                          <p:attrName>ppt_x</p:attrName>
                                        </p:attrNameLst>
                                      </p:cBhvr>
                                      <p:tavLst>
                                        <p:tav tm="0">
                                          <p:val>
                                            <p:strVal val="#ppt_x"/>
                                          </p:val>
                                        </p:tav>
                                        <p:tav tm="100000">
                                          <p:val>
                                            <p:strVal val="#ppt_x"/>
                                          </p:val>
                                        </p:tav>
                                      </p:tavLst>
                                    </p:anim>
                                    <p:anim calcmode="lin" valueType="num">
                                      <p:cBhvr additive="base">
                                        <p:cTn id="318" dur="500" fill="hold"/>
                                        <p:tgtEl>
                                          <p:spTgt spid="3">
                                            <p:graphicEl>
                                              <a:dgm id="{BA13FF4F-A841-4798-B13C-10A8A6727E7F}"/>
                                            </p:graphicEl>
                                          </p:spTgt>
                                        </p:tgtEl>
                                        <p:attrNameLst>
                                          <p:attrName>ppt_y</p:attrName>
                                        </p:attrNameLst>
                                      </p:cBhvr>
                                      <p:tavLst>
                                        <p:tav tm="0">
                                          <p:val>
                                            <p:strVal val="1+#ppt_h/2"/>
                                          </p:val>
                                        </p:tav>
                                        <p:tav tm="100000">
                                          <p:val>
                                            <p:strVal val="#ppt_y"/>
                                          </p:val>
                                        </p:tav>
                                      </p:tavLst>
                                    </p:anim>
                                  </p:childTnLst>
                                </p:cTn>
                              </p:par>
                              <p:par>
                                <p:cTn id="319" presetID="2" presetClass="entr" presetSubtype="4" fill="hold" grpId="0" nodeType="withEffect">
                                  <p:stCondLst>
                                    <p:cond delay="0"/>
                                  </p:stCondLst>
                                  <p:childTnLst>
                                    <p:set>
                                      <p:cBhvr>
                                        <p:cTn id="320" dur="1" fill="hold">
                                          <p:stCondLst>
                                            <p:cond delay="0"/>
                                          </p:stCondLst>
                                        </p:cTn>
                                        <p:tgtEl>
                                          <p:spTgt spid="3">
                                            <p:graphicEl>
                                              <a:dgm id="{E88B344F-EBD4-4A40-A225-24CCAB3D0FEA}"/>
                                            </p:graphicEl>
                                          </p:spTgt>
                                        </p:tgtEl>
                                        <p:attrNameLst>
                                          <p:attrName>style.visibility</p:attrName>
                                        </p:attrNameLst>
                                      </p:cBhvr>
                                      <p:to>
                                        <p:strVal val="visible"/>
                                      </p:to>
                                    </p:set>
                                    <p:anim calcmode="lin" valueType="num">
                                      <p:cBhvr additive="base">
                                        <p:cTn id="321" dur="500" fill="hold"/>
                                        <p:tgtEl>
                                          <p:spTgt spid="3">
                                            <p:graphicEl>
                                              <a:dgm id="{E88B344F-EBD4-4A40-A225-24CCAB3D0FEA}"/>
                                            </p:graphicEl>
                                          </p:spTgt>
                                        </p:tgtEl>
                                        <p:attrNameLst>
                                          <p:attrName>ppt_x</p:attrName>
                                        </p:attrNameLst>
                                      </p:cBhvr>
                                      <p:tavLst>
                                        <p:tav tm="0">
                                          <p:val>
                                            <p:strVal val="#ppt_x"/>
                                          </p:val>
                                        </p:tav>
                                        <p:tav tm="100000">
                                          <p:val>
                                            <p:strVal val="#ppt_x"/>
                                          </p:val>
                                        </p:tav>
                                      </p:tavLst>
                                    </p:anim>
                                    <p:anim calcmode="lin" valueType="num">
                                      <p:cBhvr additive="base">
                                        <p:cTn id="322" dur="500" fill="hold"/>
                                        <p:tgtEl>
                                          <p:spTgt spid="3">
                                            <p:graphicEl>
                                              <a:dgm id="{E88B344F-EBD4-4A40-A225-24CCAB3D0FEA}"/>
                                            </p:graphicEl>
                                          </p:spTgt>
                                        </p:tgtEl>
                                        <p:attrNameLst>
                                          <p:attrName>ppt_y</p:attrName>
                                        </p:attrNameLst>
                                      </p:cBhvr>
                                      <p:tavLst>
                                        <p:tav tm="0">
                                          <p:val>
                                            <p:strVal val="1+#ppt_h/2"/>
                                          </p:val>
                                        </p:tav>
                                        <p:tav tm="100000">
                                          <p:val>
                                            <p:strVal val="#ppt_y"/>
                                          </p:val>
                                        </p:tav>
                                      </p:tavLst>
                                    </p:anim>
                                  </p:childTnLst>
                                </p:cTn>
                              </p:par>
                              <p:par>
                                <p:cTn id="323" presetID="2" presetClass="entr" presetSubtype="4" fill="hold" grpId="0" nodeType="withEffect">
                                  <p:stCondLst>
                                    <p:cond delay="0"/>
                                  </p:stCondLst>
                                  <p:childTnLst>
                                    <p:set>
                                      <p:cBhvr>
                                        <p:cTn id="324" dur="1" fill="hold">
                                          <p:stCondLst>
                                            <p:cond delay="0"/>
                                          </p:stCondLst>
                                        </p:cTn>
                                        <p:tgtEl>
                                          <p:spTgt spid="19">
                                            <p:txEl>
                                              <p:pRg st="0" end="0"/>
                                            </p:txEl>
                                          </p:spTgt>
                                        </p:tgtEl>
                                        <p:attrNameLst>
                                          <p:attrName>style.visibility</p:attrName>
                                        </p:attrNameLst>
                                      </p:cBhvr>
                                      <p:to>
                                        <p:strVal val="visible"/>
                                      </p:to>
                                    </p:set>
                                    <p:anim calcmode="lin" valueType="num">
                                      <p:cBhvr additive="base">
                                        <p:cTn id="325" dur="500" fill="hold"/>
                                        <p:tgtEl>
                                          <p:spTgt spid="19">
                                            <p:txEl>
                                              <p:pRg st="0" end="0"/>
                                            </p:txEl>
                                          </p:spTgt>
                                        </p:tgtEl>
                                        <p:attrNameLst>
                                          <p:attrName>ppt_x</p:attrName>
                                        </p:attrNameLst>
                                      </p:cBhvr>
                                      <p:tavLst>
                                        <p:tav tm="0">
                                          <p:val>
                                            <p:strVal val="#ppt_x"/>
                                          </p:val>
                                        </p:tav>
                                        <p:tav tm="100000">
                                          <p:val>
                                            <p:strVal val="#ppt_x"/>
                                          </p:val>
                                        </p:tav>
                                      </p:tavLst>
                                    </p:anim>
                                    <p:anim calcmode="lin" valueType="num">
                                      <p:cBhvr additive="base">
                                        <p:cTn id="326" dur="500" fill="hold"/>
                                        <p:tgtEl>
                                          <p:spTgt spid="19">
                                            <p:txEl>
                                              <p:pRg st="0" end="0"/>
                                            </p:txEl>
                                          </p:spTgt>
                                        </p:tgtEl>
                                        <p:attrNameLst>
                                          <p:attrName>ppt_y</p:attrName>
                                        </p:attrNameLst>
                                      </p:cBhvr>
                                      <p:tavLst>
                                        <p:tav tm="0">
                                          <p:val>
                                            <p:strVal val="1+#ppt_h/2"/>
                                          </p:val>
                                        </p:tav>
                                        <p:tav tm="100000">
                                          <p:val>
                                            <p:strVal val="#ppt_y"/>
                                          </p:val>
                                        </p:tav>
                                      </p:tavLst>
                                    </p:anim>
                                  </p:childTnLst>
                                </p:cTn>
                              </p:par>
                              <p:par>
                                <p:cTn id="327" presetID="2" presetClass="entr" presetSubtype="4" fill="hold" grpId="0" nodeType="withEffect">
                                  <p:stCondLst>
                                    <p:cond delay="0"/>
                                  </p:stCondLst>
                                  <p:childTnLst>
                                    <p:set>
                                      <p:cBhvr>
                                        <p:cTn id="328" dur="1" fill="hold">
                                          <p:stCondLst>
                                            <p:cond delay="0"/>
                                          </p:stCondLst>
                                        </p:cTn>
                                        <p:tgtEl>
                                          <p:spTgt spid="20">
                                            <p:txEl>
                                              <p:pRg st="0" end="0"/>
                                            </p:txEl>
                                          </p:spTgt>
                                        </p:tgtEl>
                                        <p:attrNameLst>
                                          <p:attrName>style.visibility</p:attrName>
                                        </p:attrNameLst>
                                      </p:cBhvr>
                                      <p:to>
                                        <p:strVal val="visible"/>
                                      </p:to>
                                    </p:set>
                                    <p:anim calcmode="lin" valueType="num">
                                      <p:cBhvr additive="base">
                                        <p:cTn id="329" dur="500" fill="hold"/>
                                        <p:tgtEl>
                                          <p:spTgt spid="20">
                                            <p:txEl>
                                              <p:pRg st="0" end="0"/>
                                            </p:txEl>
                                          </p:spTgt>
                                        </p:tgtEl>
                                        <p:attrNameLst>
                                          <p:attrName>ppt_x</p:attrName>
                                        </p:attrNameLst>
                                      </p:cBhvr>
                                      <p:tavLst>
                                        <p:tav tm="0">
                                          <p:val>
                                            <p:strVal val="#ppt_x"/>
                                          </p:val>
                                        </p:tav>
                                        <p:tav tm="100000">
                                          <p:val>
                                            <p:strVal val="#ppt_x"/>
                                          </p:val>
                                        </p:tav>
                                      </p:tavLst>
                                    </p:anim>
                                    <p:anim calcmode="lin" valueType="num">
                                      <p:cBhvr additive="base">
                                        <p:cTn id="330" dur="500" fill="hold"/>
                                        <p:tgtEl>
                                          <p:spTgt spid="20">
                                            <p:txEl>
                                              <p:pRg st="0" end="0"/>
                                            </p:txEl>
                                          </p:spTgt>
                                        </p:tgtEl>
                                        <p:attrNameLst>
                                          <p:attrName>ppt_y</p:attrName>
                                        </p:attrNameLst>
                                      </p:cBhvr>
                                      <p:tavLst>
                                        <p:tav tm="0">
                                          <p:val>
                                            <p:strVal val="1+#ppt_h/2"/>
                                          </p:val>
                                        </p:tav>
                                        <p:tav tm="100000">
                                          <p:val>
                                            <p:strVal val="#ppt_y"/>
                                          </p:val>
                                        </p:tav>
                                      </p:tavLst>
                                    </p:anim>
                                  </p:childTnLst>
                                </p:cTn>
                              </p:par>
                              <p:par>
                                <p:cTn id="331" presetID="2" presetClass="entr" presetSubtype="4" fill="hold" grpId="0" nodeType="withEffect">
                                  <p:stCondLst>
                                    <p:cond delay="0"/>
                                  </p:stCondLst>
                                  <p:childTnLst>
                                    <p:set>
                                      <p:cBhvr>
                                        <p:cTn id="332" dur="1" fill="hold">
                                          <p:stCondLst>
                                            <p:cond delay="0"/>
                                          </p:stCondLst>
                                        </p:cTn>
                                        <p:tgtEl>
                                          <p:spTgt spid="20">
                                            <p:txEl>
                                              <p:pRg st="1" end="1"/>
                                            </p:txEl>
                                          </p:spTgt>
                                        </p:tgtEl>
                                        <p:attrNameLst>
                                          <p:attrName>style.visibility</p:attrName>
                                        </p:attrNameLst>
                                      </p:cBhvr>
                                      <p:to>
                                        <p:strVal val="visible"/>
                                      </p:to>
                                    </p:set>
                                    <p:anim calcmode="lin" valueType="num">
                                      <p:cBhvr additive="base">
                                        <p:cTn id="333" dur="500" fill="hold"/>
                                        <p:tgtEl>
                                          <p:spTgt spid="20">
                                            <p:txEl>
                                              <p:pRg st="1" end="1"/>
                                            </p:txEl>
                                          </p:spTgt>
                                        </p:tgtEl>
                                        <p:attrNameLst>
                                          <p:attrName>ppt_x</p:attrName>
                                        </p:attrNameLst>
                                      </p:cBhvr>
                                      <p:tavLst>
                                        <p:tav tm="0">
                                          <p:val>
                                            <p:strVal val="#ppt_x"/>
                                          </p:val>
                                        </p:tav>
                                        <p:tav tm="100000">
                                          <p:val>
                                            <p:strVal val="#ppt_x"/>
                                          </p:val>
                                        </p:tav>
                                      </p:tavLst>
                                    </p:anim>
                                    <p:anim calcmode="lin" valueType="num">
                                      <p:cBhvr additive="base">
                                        <p:cTn id="334" dur="500" fill="hold"/>
                                        <p:tgtEl>
                                          <p:spTgt spid="20">
                                            <p:txEl>
                                              <p:pRg st="1" end="1"/>
                                            </p:txEl>
                                          </p:spTgt>
                                        </p:tgtEl>
                                        <p:attrNameLst>
                                          <p:attrName>ppt_y</p:attrName>
                                        </p:attrNameLst>
                                      </p:cBhvr>
                                      <p:tavLst>
                                        <p:tav tm="0">
                                          <p:val>
                                            <p:strVal val="1+#ppt_h/2"/>
                                          </p:val>
                                        </p:tav>
                                        <p:tav tm="100000">
                                          <p:val>
                                            <p:strVal val="#ppt_y"/>
                                          </p:val>
                                        </p:tav>
                                      </p:tavLst>
                                    </p:anim>
                                  </p:childTnLst>
                                </p:cTn>
                              </p:par>
                              <p:par>
                                <p:cTn id="335" presetID="2" presetClass="entr" presetSubtype="4" fill="hold" grpId="0" nodeType="withEffect">
                                  <p:stCondLst>
                                    <p:cond delay="0"/>
                                  </p:stCondLst>
                                  <p:childTnLst>
                                    <p:set>
                                      <p:cBhvr>
                                        <p:cTn id="336" dur="1" fill="hold">
                                          <p:stCondLst>
                                            <p:cond delay="0"/>
                                          </p:stCondLst>
                                        </p:cTn>
                                        <p:tgtEl>
                                          <p:spTgt spid="20">
                                            <p:txEl>
                                              <p:pRg st="2" end="2"/>
                                            </p:txEl>
                                          </p:spTgt>
                                        </p:tgtEl>
                                        <p:attrNameLst>
                                          <p:attrName>style.visibility</p:attrName>
                                        </p:attrNameLst>
                                      </p:cBhvr>
                                      <p:to>
                                        <p:strVal val="visible"/>
                                      </p:to>
                                    </p:set>
                                    <p:anim calcmode="lin" valueType="num">
                                      <p:cBhvr additive="base">
                                        <p:cTn id="337" dur="500" fill="hold"/>
                                        <p:tgtEl>
                                          <p:spTgt spid="20">
                                            <p:txEl>
                                              <p:pRg st="2" end="2"/>
                                            </p:txEl>
                                          </p:spTgt>
                                        </p:tgtEl>
                                        <p:attrNameLst>
                                          <p:attrName>ppt_x</p:attrName>
                                        </p:attrNameLst>
                                      </p:cBhvr>
                                      <p:tavLst>
                                        <p:tav tm="0">
                                          <p:val>
                                            <p:strVal val="#ppt_x"/>
                                          </p:val>
                                        </p:tav>
                                        <p:tav tm="100000">
                                          <p:val>
                                            <p:strVal val="#ppt_x"/>
                                          </p:val>
                                        </p:tav>
                                      </p:tavLst>
                                    </p:anim>
                                    <p:anim calcmode="lin" valueType="num">
                                      <p:cBhvr additive="base">
                                        <p:cTn id="338" dur="500" fill="hold"/>
                                        <p:tgtEl>
                                          <p:spTgt spid="20">
                                            <p:txEl>
                                              <p:pRg st="2" end="2"/>
                                            </p:txEl>
                                          </p:spTgt>
                                        </p:tgtEl>
                                        <p:attrNameLst>
                                          <p:attrName>ppt_y</p:attrName>
                                        </p:attrNameLst>
                                      </p:cBhvr>
                                      <p:tavLst>
                                        <p:tav tm="0">
                                          <p:val>
                                            <p:strVal val="1+#ppt_h/2"/>
                                          </p:val>
                                        </p:tav>
                                        <p:tav tm="100000">
                                          <p:val>
                                            <p:strVal val="#ppt_y"/>
                                          </p:val>
                                        </p:tav>
                                      </p:tavLst>
                                    </p:anim>
                                  </p:childTnLst>
                                </p:cTn>
                              </p:par>
                              <p:par>
                                <p:cTn id="339" presetID="2" presetClass="entr" presetSubtype="4" fill="hold" grpId="0" nodeType="withEffect">
                                  <p:stCondLst>
                                    <p:cond delay="0"/>
                                  </p:stCondLst>
                                  <p:childTnLst>
                                    <p:set>
                                      <p:cBhvr>
                                        <p:cTn id="340" dur="1" fill="hold">
                                          <p:stCondLst>
                                            <p:cond delay="0"/>
                                          </p:stCondLst>
                                        </p:cTn>
                                        <p:tgtEl>
                                          <p:spTgt spid="20">
                                            <p:txEl>
                                              <p:pRg st="3" end="3"/>
                                            </p:txEl>
                                          </p:spTgt>
                                        </p:tgtEl>
                                        <p:attrNameLst>
                                          <p:attrName>style.visibility</p:attrName>
                                        </p:attrNameLst>
                                      </p:cBhvr>
                                      <p:to>
                                        <p:strVal val="visible"/>
                                      </p:to>
                                    </p:set>
                                    <p:anim calcmode="lin" valueType="num">
                                      <p:cBhvr additive="base">
                                        <p:cTn id="341" dur="500" fill="hold"/>
                                        <p:tgtEl>
                                          <p:spTgt spid="20">
                                            <p:txEl>
                                              <p:pRg st="3" end="3"/>
                                            </p:txEl>
                                          </p:spTgt>
                                        </p:tgtEl>
                                        <p:attrNameLst>
                                          <p:attrName>ppt_x</p:attrName>
                                        </p:attrNameLst>
                                      </p:cBhvr>
                                      <p:tavLst>
                                        <p:tav tm="0">
                                          <p:val>
                                            <p:strVal val="#ppt_x"/>
                                          </p:val>
                                        </p:tav>
                                        <p:tav tm="100000">
                                          <p:val>
                                            <p:strVal val="#ppt_x"/>
                                          </p:val>
                                        </p:tav>
                                      </p:tavLst>
                                    </p:anim>
                                    <p:anim calcmode="lin" valueType="num">
                                      <p:cBhvr additive="base">
                                        <p:cTn id="342" dur="500" fill="hold"/>
                                        <p:tgtEl>
                                          <p:spTgt spid="20">
                                            <p:txEl>
                                              <p:pRg st="3" end="3"/>
                                            </p:txEl>
                                          </p:spTgt>
                                        </p:tgtEl>
                                        <p:attrNameLst>
                                          <p:attrName>ppt_y</p:attrName>
                                        </p:attrNameLst>
                                      </p:cBhvr>
                                      <p:tavLst>
                                        <p:tav tm="0">
                                          <p:val>
                                            <p:strVal val="1+#ppt_h/2"/>
                                          </p:val>
                                        </p:tav>
                                        <p:tav tm="100000">
                                          <p:val>
                                            <p:strVal val="#ppt_y"/>
                                          </p:val>
                                        </p:tav>
                                      </p:tavLst>
                                    </p:anim>
                                  </p:childTnLst>
                                </p:cTn>
                              </p:par>
                              <p:par>
                                <p:cTn id="343" presetID="2" presetClass="entr" presetSubtype="4" fill="hold" grpId="0" nodeType="withEffect">
                                  <p:stCondLst>
                                    <p:cond delay="0"/>
                                  </p:stCondLst>
                                  <p:childTnLst>
                                    <p:set>
                                      <p:cBhvr>
                                        <p:cTn id="344" dur="1" fill="hold">
                                          <p:stCondLst>
                                            <p:cond delay="0"/>
                                          </p:stCondLst>
                                        </p:cTn>
                                        <p:tgtEl>
                                          <p:spTgt spid="22">
                                            <p:txEl>
                                              <p:pRg st="0" end="0"/>
                                            </p:txEl>
                                          </p:spTgt>
                                        </p:tgtEl>
                                        <p:attrNameLst>
                                          <p:attrName>style.visibility</p:attrName>
                                        </p:attrNameLst>
                                      </p:cBhvr>
                                      <p:to>
                                        <p:strVal val="visible"/>
                                      </p:to>
                                    </p:set>
                                    <p:anim calcmode="lin" valueType="num">
                                      <p:cBhvr additive="base">
                                        <p:cTn id="345" dur="500" fill="hold"/>
                                        <p:tgtEl>
                                          <p:spTgt spid="22">
                                            <p:txEl>
                                              <p:pRg st="0" end="0"/>
                                            </p:txEl>
                                          </p:spTgt>
                                        </p:tgtEl>
                                        <p:attrNameLst>
                                          <p:attrName>ppt_x</p:attrName>
                                        </p:attrNameLst>
                                      </p:cBhvr>
                                      <p:tavLst>
                                        <p:tav tm="0">
                                          <p:val>
                                            <p:strVal val="#ppt_x"/>
                                          </p:val>
                                        </p:tav>
                                        <p:tav tm="100000">
                                          <p:val>
                                            <p:strVal val="#ppt_x"/>
                                          </p:val>
                                        </p:tav>
                                      </p:tavLst>
                                    </p:anim>
                                    <p:anim calcmode="lin" valueType="num">
                                      <p:cBhvr additive="base">
                                        <p:cTn id="346" dur="500" fill="hold"/>
                                        <p:tgtEl>
                                          <p:spTgt spid="22">
                                            <p:txEl>
                                              <p:pRg st="0" end="0"/>
                                            </p:txEl>
                                          </p:spTgt>
                                        </p:tgtEl>
                                        <p:attrNameLst>
                                          <p:attrName>ppt_y</p:attrName>
                                        </p:attrNameLst>
                                      </p:cBhvr>
                                      <p:tavLst>
                                        <p:tav tm="0">
                                          <p:val>
                                            <p:strVal val="1+#ppt_h/2"/>
                                          </p:val>
                                        </p:tav>
                                        <p:tav tm="100000">
                                          <p:val>
                                            <p:strVal val="#ppt_y"/>
                                          </p:val>
                                        </p:tav>
                                      </p:tavLst>
                                    </p:anim>
                                  </p:childTnLst>
                                </p:cTn>
                              </p:par>
                              <p:par>
                                <p:cTn id="347" presetID="2" presetClass="entr" presetSubtype="4" fill="hold" grpId="0" nodeType="withEffect">
                                  <p:stCondLst>
                                    <p:cond delay="0"/>
                                  </p:stCondLst>
                                  <p:childTnLst>
                                    <p:set>
                                      <p:cBhvr>
                                        <p:cTn id="348" dur="1" fill="hold">
                                          <p:stCondLst>
                                            <p:cond delay="0"/>
                                          </p:stCondLst>
                                        </p:cTn>
                                        <p:tgtEl>
                                          <p:spTgt spid="24">
                                            <p:txEl>
                                              <p:pRg st="0" end="0"/>
                                            </p:txEl>
                                          </p:spTgt>
                                        </p:tgtEl>
                                        <p:attrNameLst>
                                          <p:attrName>style.visibility</p:attrName>
                                        </p:attrNameLst>
                                      </p:cBhvr>
                                      <p:to>
                                        <p:strVal val="visible"/>
                                      </p:to>
                                    </p:set>
                                    <p:anim calcmode="lin" valueType="num">
                                      <p:cBhvr additive="base">
                                        <p:cTn id="349" dur="500" fill="hold"/>
                                        <p:tgtEl>
                                          <p:spTgt spid="24">
                                            <p:txEl>
                                              <p:pRg st="0" end="0"/>
                                            </p:txEl>
                                          </p:spTgt>
                                        </p:tgtEl>
                                        <p:attrNameLst>
                                          <p:attrName>ppt_x</p:attrName>
                                        </p:attrNameLst>
                                      </p:cBhvr>
                                      <p:tavLst>
                                        <p:tav tm="0">
                                          <p:val>
                                            <p:strVal val="#ppt_x"/>
                                          </p:val>
                                        </p:tav>
                                        <p:tav tm="100000">
                                          <p:val>
                                            <p:strVal val="#ppt_x"/>
                                          </p:val>
                                        </p:tav>
                                      </p:tavLst>
                                    </p:anim>
                                    <p:anim calcmode="lin" valueType="num">
                                      <p:cBhvr additive="base">
                                        <p:cTn id="350" dur="500" fill="hold"/>
                                        <p:tgtEl>
                                          <p:spTgt spid="24">
                                            <p:txEl>
                                              <p:pRg st="0" end="0"/>
                                            </p:txEl>
                                          </p:spTgt>
                                        </p:tgtEl>
                                        <p:attrNameLst>
                                          <p:attrName>ppt_y</p:attrName>
                                        </p:attrNameLst>
                                      </p:cBhvr>
                                      <p:tavLst>
                                        <p:tav tm="0">
                                          <p:val>
                                            <p:strVal val="1+#ppt_h/2"/>
                                          </p:val>
                                        </p:tav>
                                        <p:tav tm="100000">
                                          <p:val>
                                            <p:strVal val="#ppt_y"/>
                                          </p:val>
                                        </p:tav>
                                      </p:tavLst>
                                    </p:anim>
                                  </p:childTnLst>
                                </p:cTn>
                              </p:par>
                              <p:par>
                                <p:cTn id="351" presetID="2" presetClass="entr" presetSubtype="4" fill="hold" grpId="0" nodeType="withEffect">
                                  <p:stCondLst>
                                    <p:cond delay="0"/>
                                  </p:stCondLst>
                                  <p:childTnLst>
                                    <p:set>
                                      <p:cBhvr>
                                        <p:cTn id="352" dur="1" fill="hold">
                                          <p:stCondLst>
                                            <p:cond delay="0"/>
                                          </p:stCondLst>
                                        </p:cTn>
                                        <p:tgtEl>
                                          <p:spTgt spid="25">
                                            <p:txEl>
                                              <p:pRg st="0" end="0"/>
                                            </p:txEl>
                                          </p:spTgt>
                                        </p:tgtEl>
                                        <p:attrNameLst>
                                          <p:attrName>style.visibility</p:attrName>
                                        </p:attrNameLst>
                                      </p:cBhvr>
                                      <p:to>
                                        <p:strVal val="visible"/>
                                      </p:to>
                                    </p:set>
                                    <p:anim calcmode="lin" valueType="num">
                                      <p:cBhvr additive="base">
                                        <p:cTn id="353" dur="500" fill="hold"/>
                                        <p:tgtEl>
                                          <p:spTgt spid="25">
                                            <p:txEl>
                                              <p:pRg st="0" end="0"/>
                                            </p:txEl>
                                          </p:spTgt>
                                        </p:tgtEl>
                                        <p:attrNameLst>
                                          <p:attrName>ppt_x</p:attrName>
                                        </p:attrNameLst>
                                      </p:cBhvr>
                                      <p:tavLst>
                                        <p:tav tm="0">
                                          <p:val>
                                            <p:strVal val="#ppt_x"/>
                                          </p:val>
                                        </p:tav>
                                        <p:tav tm="100000">
                                          <p:val>
                                            <p:strVal val="#ppt_x"/>
                                          </p:val>
                                        </p:tav>
                                      </p:tavLst>
                                    </p:anim>
                                    <p:anim calcmode="lin" valueType="num">
                                      <p:cBhvr additive="base">
                                        <p:cTn id="354" dur="500" fill="hold"/>
                                        <p:tgtEl>
                                          <p:spTgt spid="2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uiExpand="1">
        <p:bldSub>
          <a:bldDgm/>
        </p:bldSub>
      </p:bldGraphic>
      <p:bldP spid="4" grpId="0" build="allAtOnce"/>
      <p:bldP spid="6" grpId="0" build="allAtOnce"/>
      <p:bldGraphic spid="7" grpId="0">
        <p:bldSub>
          <a:bldDgm/>
        </p:bldSub>
      </p:bldGraphic>
      <p:bldP spid="8" grpId="0" build="allAtOnce"/>
      <p:bldP spid="9" grpId="0" build="allAtOnce"/>
      <p:bldP spid="10" grpId="0" build="allAtOnce"/>
      <p:bldP spid="11" grpId="0" build="allAtOnce"/>
      <p:bldP spid="12" grpId="0" build="allAtOnce"/>
      <p:bldP spid="13" grpId="0" build="allAtOnce"/>
      <p:bldP spid="14" grpId="0" build="allAtOnce"/>
      <p:bldP spid="15" grpId="0" build="allAtOnce"/>
      <p:bldP spid="16" grpId="0" build="allAtOnce"/>
      <p:bldP spid="17" grpId="0" build="allAtOnce"/>
      <p:bldP spid="18" grpId="0" build="allAtOnce"/>
      <p:bldP spid="19" grpId="0" build="allAtOnce"/>
      <p:bldP spid="20" grpId="0" build="allAtOnce"/>
      <p:bldP spid="22" grpId="0" build="allAtOnce"/>
      <p:bldP spid="24" grpId="0" build="allAtOnce"/>
      <p:bldP spid="25" grpId="0" build="allAtOnce"/>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84935" y="685800"/>
            <a:ext cx="8137164" cy="707886"/>
          </a:xfrm>
          <a:prstGeom prst="rect">
            <a:avLst/>
          </a:prstGeom>
        </p:spPr>
        <p:txBody>
          <a:bodyPr wrap="none">
            <a:spAutoFit/>
          </a:bodyPr>
          <a:lstStyle/>
          <a:p>
            <a:r>
              <a:rPr lang="az-Latn-AZ" sz="4000" dirty="0" smtClean="0">
                <a:latin typeface="Times New Roman" pitchFamily="18" charset="0"/>
                <a:cs typeface="Times New Roman" pitchFamily="18" charset="0"/>
              </a:rPr>
              <a:t>Başqa fakültələrdə tədris olunan fənlər</a:t>
            </a:r>
            <a:endParaRPr lang="ru-RU" sz="4000" dirty="0">
              <a:latin typeface="Times New Roman" pitchFamily="18" charset="0"/>
              <a:cs typeface="Times New Roman" pitchFamily="18" charset="0"/>
            </a:endParaRPr>
          </a:p>
        </p:txBody>
      </p:sp>
      <p:graphicFrame>
        <p:nvGraphicFramePr>
          <p:cNvPr id="3" name="Схема 2"/>
          <p:cNvGraphicFramePr/>
          <p:nvPr/>
        </p:nvGraphicFramePr>
        <p:xfrm>
          <a:off x="1066800" y="1981200"/>
          <a:ext cx="6705600" cy="4267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AsOne/>
      </p:bldGraphic>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86921" y="546755"/>
            <a:ext cx="6312947" cy="707886"/>
          </a:xfrm>
          <a:prstGeom prst="rect">
            <a:avLst/>
          </a:prstGeom>
          <a:noFill/>
        </p:spPr>
        <p:txBody>
          <a:bodyPr wrap="none" rtlCol="0">
            <a:spAutoFit/>
          </a:bodyPr>
          <a:lstStyle/>
          <a:p>
            <a:r>
              <a:rPr lang="az-Latn-AZ" sz="4000" dirty="0" smtClean="0">
                <a:latin typeface="Times New Roman" pitchFamily="18" charset="0"/>
                <a:cs typeface="Times New Roman" pitchFamily="18" charset="0"/>
              </a:rPr>
              <a:t>Kafedranın elmi istiqamətləri</a:t>
            </a:r>
            <a:endParaRPr lang="ru-RU" sz="4000" dirty="0" smtClean="0">
              <a:latin typeface="Times New Roman" pitchFamily="18" charset="0"/>
              <a:cs typeface="Times New Roman" pitchFamily="18" charset="0"/>
            </a:endParaRPr>
          </a:p>
        </p:txBody>
      </p:sp>
      <p:sp>
        <p:nvSpPr>
          <p:cNvPr id="5" name="Стрелка вниз 4"/>
          <p:cNvSpPr/>
          <p:nvPr/>
        </p:nvSpPr>
        <p:spPr>
          <a:xfrm rot="2402142" flipH="1">
            <a:off x="2182544" y="1147583"/>
            <a:ext cx="304800" cy="1447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Стрелка вниз 5"/>
          <p:cNvSpPr/>
          <p:nvPr/>
        </p:nvSpPr>
        <p:spPr>
          <a:xfrm rot="19014671" flipH="1">
            <a:off x="6636581" y="1119069"/>
            <a:ext cx="288593" cy="147350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Стрелка вниз 6"/>
          <p:cNvSpPr/>
          <p:nvPr/>
        </p:nvSpPr>
        <p:spPr>
          <a:xfrm flipH="1">
            <a:off x="4572000" y="1295400"/>
            <a:ext cx="304800" cy="1197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TextBox 7"/>
          <p:cNvSpPr txBox="1"/>
          <p:nvPr/>
        </p:nvSpPr>
        <p:spPr>
          <a:xfrm>
            <a:off x="174088" y="2514600"/>
            <a:ext cx="2743200" cy="2862322"/>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az-Latn-AZ" dirty="0" smtClean="0">
                <a:latin typeface="Times New Roman" pitchFamily="18" charset="0"/>
                <a:cs typeface="Times New Roman" pitchFamily="18" charset="0"/>
              </a:rPr>
              <a:t>Kvant elektronikası , lazerlər fizikası və qeyri-xətti optikanın problemləri: perspektivli qeyri-xətti materiallarda (metamateriallarda, nanokompozitlərdə) stasionar və qeri-stasionar qeyri-xətti  proseslərin araşdırılması.</a:t>
            </a:r>
            <a:endParaRPr lang="ru-RU" dirty="0">
              <a:latin typeface="Times New Roman" pitchFamily="18" charset="0"/>
              <a:cs typeface="Times New Roman" pitchFamily="18" charset="0"/>
            </a:endParaRPr>
          </a:p>
        </p:txBody>
      </p:sp>
      <p:sp>
        <p:nvSpPr>
          <p:cNvPr id="9" name="TextBox 8"/>
          <p:cNvSpPr txBox="1"/>
          <p:nvPr/>
        </p:nvSpPr>
        <p:spPr>
          <a:xfrm>
            <a:off x="3200400" y="2514600"/>
            <a:ext cx="3237657" cy="2862322"/>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az-Latn-AZ" dirty="0" smtClean="0">
                <a:latin typeface="Times New Roman" pitchFamily="18" charset="0"/>
                <a:cs typeface="Times New Roman" pitchFamily="18" charset="0"/>
              </a:rPr>
              <a:t>Molekulyar fizikanın problemləri  (makromolekul sistemlərin relaksasiya xassələri, spektral xarakteristikaları və konformasiya halları, faza əmələgəlmə prosesinin tədqiqi, ayrı-ayrı qrupların enerji  hallarının və spektral parametrlərinin müəyyənləşdirilməsi</a:t>
            </a:r>
            <a:endParaRPr lang="ru-RU" dirty="0">
              <a:latin typeface="Times New Roman" pitchFamily="18" charset="0"/>
              <a:cs typeface="Times New Roman" pitchFamily="18" charset="0"/>
            </a:endParaRPr>
          </a:p>
        </p:txBody>
      </p:sp>
      <p:sp>
        <p:nvSpPr>
          <p:cNvPr id="10" name="TextBox 9"/>
          <p:cNvSpPr txBox="1"/>
          <p:nvPr/>
        </p:nvSpPr>
        <p:spPr>
          <a:xfrm>
            <a:off x="6629400" y="2514600"/>
            <a:ext cx="2362200" cy="2554545"/>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az-Latn-AZ" sz="2000" dirty="0" smtClean="0"/>
              <a:t>Metal-yarımkeçirici kontaktları və kontaktlarda yaranan hadisələrdə baş verən proseslərin tədqiqi  </a:t>
            </a:r>
            <a:endParaRPr lang="ru-RU" sz="2000" dirty="0"/>
          </a:p>
        </p:txBody>
      </p:sp>
      <p:sp>
        <p:nvSpPr>
          <p:cNvPr id="11" name="Выноска со стрелкой вверх 10"/>
          <p:cNvSpPr/>
          <p:nvPr/>
        </p:nvSpPr>
        <p:spPr>
          <a:xfrm>
            <a:off x="257840" y="5562600"/>
            <a:ext cx="2514600" cy="1143000"/>
          </a:xfrm>
          <a:prstGeom prst="upArrowCallout">
            <a:avLst/>
          </a:prstGeom>
        </p:spPr>
        <p:style>
          <a:lnRef idx="1">
            <a:schemeClr val="accent3"/>
          </a:lnRef>
          <a:fillRef idx="3">
            <a:schemeClr val="accent3"/>
          </a:fillRef>
          <a:effectRef idx="2">
            <a:schemeClr val="accent3"/>
          </a:effectRef>
          <a:fontRef idx="minor">
            <a:schemeClr val="lt1"/>
          </a:fontRef>
        </p:style>
        <p:txBody>
          <a:bodyPr vert="horz" rtlCol="0" anchor="ctr"/>
          <a:lstStyle/>
          <a:p>
            <a:pPr algn="ctr"/>
            <a:r>
              <a:rPr lang="az-Latn-AZ" dirty="0" smtClean="0"/>
              <a:t>Elmi rəhbər</a:t>
            </a:r>
          </a:p>
          <a:p>
            <a:pPr algn="ctr"/>
            <a:r>
              <a:rPr lang="az-Latn-AZ" dirty="0" smtClean="0"/>
              <a:t> </a:t>
            </a:r>
            <a:r>
              <a:rPr lang="az-Latn-AZ" dirty="0" err="1" smtClean="0"/>
              <a:t>prof</a:t>
            </a:r>
            <a:r>
              <a:rPr lang="az-Latn-AZ" dirty="0" smtClean="0"/>
              <a:t>. </a:t>
            </a:r>
            <a:r>
              <a:rPr lang="az-Latn-AZ" dirty="0" err="1" smtClean="0"/>
              <a:t>R.C.Qasımova</a:t>
            </a:r>
            <a:r>
              <a:rPr lang="az-Latn-AZ" dirty="0" smtClean="0"/>
              <a:t> </a:t>
            </a:r>
            <a:endParaRPr lang="ru-RU" dirty="0"/>
          </a:p>
        </p:txBody>
      </p:sp>
      <p:sp>
        <p:nvSpPr>
          <p:cNvPr id="12" name="Выноска со стрелкой вверх 11"/>
          <p:cNvSpPr/>
          <p:nvPr/>
        </p:nvSpPr>
        <p:spPr>
          <a:xfrm>
            <a:off x="3429000" y="5562600"/>
            <a:ext cx="2514600" cy="1143000"/>
          </a:xfrm>
          <a:prstGeom prst="upArrowCallout">
            <a:avLst/>
          </a:prstGeom>
        </p:spPr>
        <p:style>
          <a:lnRef idx="1">
            <a:schemeClr val="accent3"/>
          </a:lnRef>
          <a:fillRef idx="3">
            <a:schemeClr val="accent3"/>
          </a:fillRef>
          <a:effectRef idx="2">
            <a:schemeClr val="accent3"/>
          </a:effectRef>
          <a:fontRef idx="minor">
            <a:schemeClr val="lt1"/>
          </a:fontRef>
        </p:style>
        <p:txBody>
          <a:bodyPr vert="horz" rtlCol="0" anchor="ctr"/>
          <a:lstStyle/>
          <a:p>
            <a:pPr algn="ctr"/>
            <a:r>
              <a:rPr lang="az-Latn-AZ" dirty="0" smtClean="0"/>
              <a:t>Elmi rəhbər </a:t>
            </a:r>
          </a:p>
          <a:p>
            <a:pPr algn="ctr"/>
            <a:r>
              <a:rPr lang="az-Latn-AZ" dirty="0" err="1" smtClean="0"/>
              <a:t>prof</a:t>
            </a:r>
            <a:r>
              <a:rPr lang="az-Latn-AZ" dirty="0" smtClean="0"/>
              <a:t>. </a:t>
            </a:r>
            <a:r>
              <a:rPr lang="az-Latn-AZ" dirty="0" err="1" smtClean="0"/>
              <a:t>N.M.Qocayev</a:t>
            </a:r>
            <a:r>
              <a:rPr lang="az-Latn-AZ" dirty="0" smtClean="0"/>
              <a:t> </a:t>
            </a:r>
            <a:endParaRPr lang="ru-RU" dirty="0"/>
          </a:p>
        </p:txBody>
      </p:sp>
      <p:sp>
        <p:nvSpPr>
          <p:cNvPr id="13" name="Выноска со стрелкой вверх 12"/>
          <p:cNvSpPr/>
          <p:nvPr/>
        </p:nvSpPr>
        <p:spPr>
          <a:xfrm>
            <a:off x="6553200" y="5562600"/>
            <a:ext cx="2514600" cy="1143000"/>
          </a:xfrm>
          <a:prstGeom prst="upArrowCallout">
            <a:avLst/>
          </a:prstGeom>
        </p:spPr>
        <p:style>
          <a:lnRef idx="1">
            <a:schemeClr val="accent3"/>
          </a:lnRef>
          <a:fillRef idx="3">
            <a:schemeClr val="accent3"/>
          </a:fillRef>
          <a:effectRef idx="2">
            <a:schemeClr val="accent3"/>
          </a:effectRef>
          <a:fontRef idx="minor">
            <a:schemeClr val="lt1"/>
          </a:fontRef>
        </p:style>
        <p:txBody>
          <a:bodyPr vert="horz" rtlCol="0" anchor="ctr"/>
          <a:lstStyle/>
          <a:p>
            <a:pPr algn="ctr"/>
            <a:r>
              <a:rPr lang="az-Latn-AZ" dirty="0" smtClean="0"/>
              <a:t>Elmi rəhbər </a:t>
            </a:r>
          </a:p>
          <a:p>
            <a:pPr algn="ctr"/>
            <a:r>
              <a:rPr lang="az-Latn-AZ" dirty="0" err="1" smtClean="0"/>
              <a:t>prof</a:t>
            </a:r>
            <a:r>
              <a:rPr lang="az-Latn-AZ" dirty="0" smtClean="0"/>
              <a:t>. </a:t>
            </a:r>
            <a:r>
              <a:rPr lang="az-Latn-AZ" dirty="0" err="1" smtClean="0"/>
              <a:t>R.Q.Məmmədov</a:t>
            </a:r>
            <a:r>
              <a:rPr lang="az-Latn-AZ" dirty="0" smtClean="0"/>
              <a:t> </a:t>
            </a:r>
            <a:endParaRPr lang="ru-RU"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2667000" y="685800"/>
            <a:ext cx="5798382" cy="707886"/>
          </a:xfrm>
          <a:prstGeom prst="rect">
            <a:avLst/>
          </a:prstGeom>
        </p:spPr>
        <p:txBody>
          <a:bodyPr wrap="none">
            <a:spAutoFit/>
          </a:bodyPr>
          <a:lstStyle/>
          <a:p>
            <a:r>
              <a:rPr lang="az-Latn-AZ" sz="4000" dirty="0" smtClean="0">
                <a:latin typeface="Times New Roman" pitchFamily="18" charset="0"/>
                <a:cs typeface="Times New Roman" pitchFamily="18" charset="0"/>
              </a:rPr>
              <a:t>Kafedranın </a:t>
            </a:r>
            <a:r>
              <a:rPr lang="en-US" sz="4000" dirty="0" err="1" smtClean="0">
                <a:latin typeface="Times New Roman" pitchFamily="18" charset="0"/>
                <a:cs typeface="Times New Roman" pitchFamily="18" charset="0"/>
              </a:rPr>
              <a:t>Elmi</a:t>
            </a:r>
            <a:r>
              <a:rPr lang="en-US" sz="4000" dirty="0" smtClean="0">
                <a:latin typeface="Times New Roman" pitchFamily="18" charset="0"/>
                <a:cs typeface="Times New Roman" pitchFamily="18" charset="0"/>
              </a:rPr>
              <a:t> </a:t>
            </a:r>
            <a:r>
              <a:rPr lang="az-Latn-AZ" sz="4000" dirty="0" smtClean="0">
                <a:latin typeface="Times New Roman" pitchFamily="18" charset="0"/>
                <a:cs typeface="Times New Roman" pitchFamily="18" charset="0"/>
              </a:rPr>
              <a:t>Ə</a:t>
            </a:r>
            <a:r>
              <a:rPr lang="en-US" sz="4000" dirty="0" err="1" smtClean="0">
                <a:latin typeface="Times New Roman" pitchFamily="18" charset="0"/>
                <a:cs typeface="Times New Roman" pitchFamily="18" charset="0"/>
              </a:rPr>
              <a:t>laqələr</a:t>
            </a:r>
            <a:r>
              <a:rPr lang="az-Latn-AZ" sz="4000" dirty="0" smtClean="0">
                <a:latin typeface="Times New Roman" pitchFamily="18" charset="0"/>
                <a:cs typeface="Times New Roman" pitchFamily="18" charset="0"/>
              </a:rPr>
              <a:t>i</a:t>
            </a:r>
            <a:endParaRPr lang="ru-RU" sz="4000" dirty="0">
              <a:latin typeface="Times New Roman" pitchFamily="18" charset="0"/>
              <a:cs typeface="Times New Roman" pitchFamily="18" charset="0"/>
            </a:endParaRPr>
          </a:p>
        </p:txBody>
      </p:sp>
      <p:sp>
        <p:nvSpPr>
          <p:cNvPr id="6" name="Прямоугольник 5"/>
          <p:cNvSpPr/>
          <p:nvPr/>
        </p:nvSpPr>
        <p:spPr>
          <a:xfrm>
            <a:off x="3542437" y="1371600"/>
            <a:ext cx="896399" cy="400110"/>
          </a:xfrm>
          <a:prstGeom prst="rect">
            <a:avLst/>
          </a:prstGeom>
        </p:spPr>
        <p:style>
          <a:lnRef idx="2">
            <a:schemeClr val="accent4"/>
          </a:lnRef>
          <a:fillRef idx="1001">
            <a:schemeClr val="lt1"/>
          </a:fillRef>
          <a:effectRef idx="0">
            <a:schemeClr val="accent4"/>
          </a:effectRef>
          <a:fontRef idx="minor">
            <a:schemeClr val="dk1"/>
          </a:fontRef>
        </p:style>
        <p:txBody>
          <a:bodyPr wrap="none">
            <a:spAutoFit/>
          </a:bodyPr>
          <a:lstStyle/>
          <a:p>
            <a:pPr algn="ctr"/>
            <a:r>
              <a:rPr lang="az-Latn-AZ" sz="2000" dirty="0" smtClean="0">
                <a:latin typeface="Times New Roman" pitchFamily="18" charset="0"/>
                <a:cs typeface="Times New Roman" pitchFamily="18" charset="0"/>
              </a:rPr>
              <a:t>Rusiya</a:t>
            </a:r>
            <a:endParaRPr lang="ru-RU" sz="2000" dirty="0">
              <a:latin typeface="Times New Roman" pitchFamily="18" charset="0"/>
              <a:cs typeface="Times New Roman" pitchFamily="18" charset="0"/>
            </a:endParaRPr>
          </a:p>
        </p:txBody>
      </p:sp>
      <p:pic>
        <p:nvPicPr>
          <p:cNvPr id="1038" name="Picture 14" descr="http://www.coollady.ru/pic/0003/061/01.jpg"/>
          <p:cNvPicPr>
            <a:picLocks noChangeAspect="1" noChangeArrowheads="1"/>
          </p:cNvPicPr>
          <p:nvPr/>
        </p:nvPicPr>
        <p:blipFill>
          <a:blip r:embed="rId2" cstate="print"/>
          <a:srcRect t="5505" b="6416"/>
          <a:stretch>
            <a:fillRect/>
          </a:stretch>
        </p:blipFill>
        <p:spPr bwMode="auto">
          <a:xfrm>
            <a:off x="7315200" y="1371600"/>
            <a:ext cx="1676400" cy="1219200"/>
          </a:xfrm>
          <a:prstGeom prst="rect">
            <a:avLst/>
          </a:prstGeom>
          <a:noFill/>
          <a:ln>
            <a:solidFill>
              <a:schemeClr val="accent1"/>
            </a:solidFill>
          </a:ln>
        </p:spPr>
      </p:pic>
      <p:sp>
        <p:nvSpPr>
          <p:cNvPr id="11" name="Прямоугольник 10"/>
          <p:cNvSpPr/>
          <p:nvPr/>
        </p:nvSpPr>
        <p:spPr>
          <a:xfrm>
            <a:off x="228600" y="1910477"/>
            <a:ext cx="4800600" cy="2585323"/>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pPr>
              <a:buFont typeface="Wingdings" pitchFamily="2" charset="2"/>
              <a:buChar char="v"/>
            </a:pPr>
            <a:r>
              <a:rPr lang="az-Latn-AZ" sz="1600" dirty="0" smtClean="0">
                <a:latin typeface="Times New Roman" pitchFamily="18" charset="0"/>
                <a:cs typeface="Times New Roman" pitchFamily="18" charset="0"/>
              </a:rPr>
              <a:t>Moskva Fiziki-Texniki İnstitutu;</a:t>
            </a:r>
          </a:p>
          <a:p>
            <a:pPr>
              <a:buFont typeface="Wingdings" pitchFamily="2" charset="2"/>
              <a:buChar char="v"/>
            </a:pPr>
            <a:r>
              <a:rPr lang="az-Latn-AZ" sz="1600" dirty="0" smtClean="0">
                <a:latin typeface="Times New Roman" pitchFamily="18" charset="0"/>
                <a:cs typeface="Times New Roman" pitchFamily="18" charset="0"/>
              </a:rPr>
              <a:t>Moskva Fizika Mühəndisləri İnstitutu;</a:t>
            </a:r>
          </a:p>
          <a:p>
            <a:pPr defTabSz="355600">
              <a:buFont typeface="Wingdings" pitchFamily="2" charset="2"/>
              <a:buChar char="v"/>
              <a:tabLst>
                <a:tab pos="271463" algn="l"/>
              </a:tabLst>
            </a:pPr>
            <a:r>
              <a:rPr lang="az-Latn-AZ" sz="1600" dirty="0" smtClean="0">
                <a:latin typeface="Times New Roman" pitchFamily="18" charset="0"/>
                <a:cs typeface="Times New Roman" pitchFamily="18" charset="0"/>
              </a:rPr>
              <a:t>M.V. Lomonosov adına Moskva Dövlət Universiteti;</a:t>
            </a:r>
          </a:p>
          <a:p>
            <a:pPr>
              <a:buFont typeface="Wingdings" pitchFamily="2" charset="2"/>
              <a:buChar char="v"/>
            </a:pPr>
            <a:r>
              <a:rPr lang="az-Latn-AZ" sz="1600" dirty="0" smtClean="0">
                <a:latin typeface="Times New Roman" pitchFamily="18" charset="0"/>
                <a:cs typeface="Times New Roman" pitchFamily="18" charset="0"/>
              </a:rPr>
              <a:t>Samara Dövlət Universiteti;</a:t>
            </a:r>
            <a:endParaRPr lang="ru-RU" sz="1600" dirty="0" smtClean="0">
              <a:latin typeface="Times New Roman" pitchFamily="18" charset="0"/>
              <a:cs typeface="Times New Roman" pitchFamily="18" charset="0"/>
            </a:endParaRPr>
          </a:p>
          <a:p>
            <a:pPr>
              <a:buFont typeface="Wingdings" pitchFamily="2" charset="2"/>
              <a:buChar char="v"/>
            </a:pPr>
            <a:r>
              <a:rPr lang="az-Latn-AZ" sz="1600" dirty="0" smtClean="0">
                <a:latin typeface="Times New Roman" pitchFamily="18" charset="0"/>
                <a:cs typeface="Times New Roman" pitchFamily="18" charset="0"/>
              </a:rPr>
              <a:t>REA-nın Fizika İnstitutu;</a:t>
            </a:r>
            <a:endParaRPr lang="ru-RU" sz="1600" dirty="0" smtClean="0">
              <a:latin typeface="Times New Roman" pitchFamily="18" charset="0"/>
              <a:cs typeface="Times New Roman" pitchFamily="18" charset="0"/>
            </a:endParaRPr>
          </a:p>
          <a:p>
            <a:pPr>
              <a:buFont typeface="Wingdings" pitchFamily="2" charset="2"/>
              <a:buChar char="v"/>
            </a:pPr>
            <a:r>
              <a:rPr lang="az-Latn-AZ" sz="1600" dirty="0" smtClean="0">
                <a:latin typeface="Times New Roman" pitchFamily="18" charset="0"/>
                <a:cs typeface="Times New Roman" pitchFamily="18" charset="0"/>
              </a:rPr>
              <a:t>REA-nın Fizika İnstitutunun Samara filialı;</a:t>
            </a:r>
          </a:p>
          <a:p>
            <a:pPr>
              <a:buFont typeface="Wingdings" pitchFamily="2" charset="2"/>
              <a:buChar char="v"/>
            </a:pPr>
            <a:r>
              <a:rPr lang="az-Latn-AZ" sz="1600" dirty="0" smtClean="0">
                <a:latin typeface="Times New Roman" pitchFamily="18" charset="0"/>
                <a:cs typeface="Times New Roman" pitchFamily="18" charset="0"/>
              </a:rPr>
              <a:t>REA-nın Sibir şöbəsi, Lazer Fizikası İnstitutu;</a:t>
            </a:r>
          </a:p>
          <a:p>
            <a:pPr>
              <a:buFont typeface="Wingdings" pitchFamily="2" charset="2"/>
              <a:buChar char="v"/>
            </a:pPr>
            <a:r>
              <a:rPr lang="az-Latn-AZ" sz="1600" dirty="0" smtClean="0">
                <a:latin typeface="Times New Roman" pitchFamily="18" charset="0"/>
                <a:cs typeface="Times New Roman" pitchFamily="18" charset="0"/>
              </a:rPr>
              <a:t>İrkutsk Dövlət Universiteti;</a:t>
            </a:r>
          </a:p>
          <a:p>
            <a:pPr>
              <a:buFont typeface="Wingdings" pitchFamily="2" charset="2"/>
              <a:buChar char="v"/>
            </a:pPr>
            <a:r>
              <a:rPr lang="az-Latn-AZ" sz="1600" dirty="0" smtClean="0">
                <a:latin typeface="Times New Roman" pitchFamily="18" charset="0"/>
                <a:cs typeface="Times New Roman" pitchFamily="18" charset="0"/>
              </a:rPr>
              <a:t>Tomsk Dövlət Universiteti;</a:t>
            </a:r>
          </a:p>
          <a:p>
            <a:pPr>
              <a:buFont typeface="Wingdings" pitchFamily="2" charset="2"/>
              <a:buChar char="v"/>
            </a:pPr>
            <a:r>
              <a:rPr lang="az-Latn-AZ" sz="1600" dirty="0" smtClean="0">
                <a:latin typeface="Times New Roman" pitchFamily="18" charset="0"/>
                <a:cs typeface="Times New Roman" pitchFamily="18" charset="0"/>
              </a:rPr>
              <a:t>REA-nın Uzaqşərq şöbəsi</a:t>
            </a:r>
            <a:r>
              <a:rPr lang="ru-RU" sz="1600" dirty="0" smtClean="0">
                <a:latin typeface="Times New Roman" pitchFamily="18" charset="0"/>
                <a:cs typeface="Times New Roman" pitchFamily="18" charset="0"/>
              </a:rPr>
              <a:t>, </a:t>
            </a:r>
            <a:r>
              <a:rPr lang="az-Latn-AZ" sz="1600" dirty="0" smtClean="0">
                <a:latin typeface="Times New Roman" pitchFamily="18" charset="0"/>
                <a:cs typeface="Times New Roman" pitchFamily="18" charset="0"/>
              </a:rPr>
              <a:t>Vladivostok</a:t>
            </a:r>
            <a:endParaRPr lang="ru-RU" sz="1600" dirty="0">
              <a:latin typeface="Times New Roman" pitchFamily="18" charset="0"/>
              <a:cs typeface="Times New Roman" pitchFamily="18" charset="0"/>
            </a:endParaRPr>
          </a:p>
        </p:txBody>
      </p:sp>
      <p:pic>
        <p:nvPicPr>
          <p:cNvPr id="13" name="Рисунок 5" descr="mifi.jpg"/>
          <p:cNvPicPr>
            <a:picLocks noChangeAspect="1"/>
          </p:cNvPicPr>
          <p:nvPr/>
        </p:nvPicPr>
        <p:blipFill>
          <a:blip r:embed="rId3" cstate="print"/>
          <a:srcRect l="1984" t="6687" r="4228" b="5131"/>
          <a:stretch>
            <a:fillRect/>
          </a:stretch>
        </p:blipFill>
        <p:spPr bwMode="auto">
          <a:xfrm>
            <a:off x="5562600" y="1828800"/>
            <a:ext cx="1828800" cy="1289538"/>
          </a:xfrm>
          <a:prstGeom prst="rect">
            <a:avLst/>
          </a:prstGeom>
          <a:ln>
            <a:solidFill>
              <a:schemeClr val="accent1"/>
            </a:solidFill>
            <a:headEnd/>
            <a:tailEnd/>
          </a:ln>
        </p:spPr>
        <p:style>
          <a:lnRef idx="2">
            <a:schemeClr val="accent3"/>
          </a:lnRef>
          <a:fillRef idx="1">
            <a:schemeClr val="lt1"/>
          </a:fillRef>
          <a:effectRef idx="0">
            <a:schemeClr val="accent3"/>
          </a:effectRef>
          <a:fontRef idx="minor">
            <a:schemeClr val="dk1"/>
          </a:fontRef>
        </p:style>
      </p:pic>
      <p:sp>
        <p:nvSpPr>
          <p:cNvPr id="14" name="Прямоугольник 13"/>
          <p:cNvSpPr/>
          <p:nvPr/>
        </p:nvSpPr>
        <p:spPr>
          <a:xfrm>
            <a:off x="3308398" y="4572000"/>
            <a:ext cx="1067921" cy="400110"/>
          </a:xfrm>
          <a:prstGeom prst="rect">
            <a:avLst/>
          </a:prstGeom>
        </p:spPr>
        <p:style>
          <a:lnRef idx="2">
            <a:schemeClr val="accent4"/>
          </a:lnRef>
          <a:fillRef idx="1">
            <a:schemeClr val="lt1"/>
          </a:fillRef>
          <a:effectRef idx="0">
            <a:schemeClr val="accent4"/>
          </a:effectRef>
          <a:fontRef idx="minor">
            <a:schemeClr val="dk1"/>
          </a:fontRef>
        </p:style>
        <p:txBody>
          <a:bodyPr wrap="none">
            <a:spAutoFit/>
          </a:bodyPr>
          <a:lstStyle/>
          <a:p>
            <a:pPr algn="ctr"/>
            <a:r>
              <a:rPr lang="az-Latn-AZ" sz="2000" dirty="0" smtClean="0">
                <a:latin typeface="Times New Roman" pitchFamily="18" charset="0"/>
                <a:cs typeface="Times New Roman" pitchFamily="18" charset="0"/>
              </a:rPr>
              <a:t>Ukrayna</a:t>
            </a:r>
            <a:endParaRPr lang="ru-RU" sz="2000" dirty="0">
              <a:latin typeface="Times New Roman" pitchFamily="18" charset="0"/>
              <a:cs typeface="Times New Roman" pitchFamily="18" charset="0"/>
            </a:endParaRPr>
          </a:p>
        </p:txBody>
      </p:sp>
      <p:pic>
        <p:nvPicPr>
          <p:cNvPr id="1040" name="Picture 16" descr="http://img.freeflagicons.com/thumb/waving_flag/ukraine/ukraine_640.png"/>
          <p:cNvPicPr>
            <a:picLocks noChangeAspect="1" noChangeArrowheads="1"/>
          </p:cNvPicPr>
          <p:nvPr/>
        </p:nvPicPr>
        <p:blipFill>
          <a:blip r:embed="rId4" cstate="print"/>
          <a:srcRect l="10417" t="11111" r="10417" b="13889"/>
          <a:stretch>
            <a:fillRect/>
          </a:stretch>
        </p:blipFill>
        <p:spPr bwMode="auto">
          <a:xfrm>
            <a:off x="7315200" y="3276600"/>
            <a:ext cx="1676399" cy="1219201"/>
          </a:xfrm>
          <a:prstGeom prst="rect">
            <a:avLst/>
          </a:prstGeom>
          <a:noFill/>
          <a:ln>
            <a:solidFill>
              <a:schemeClr val="accent1"/>
            </a:solidFill>
          </a:ln>
        </p:spPr>
      </p:pic>
      <p:pic>
        <p:nvPicPr>
          <p:cNvPr id="1046" name="Picture 22" descr="http://www1.nas.gov.ua/aboutNASU/Documents/pict/301_1.JPG"/>
          <p:cNvPicPr>
            <a:picLocks noChangeAspect="1" noChangeArrowheads="1"/>
          </p:cNvPicPr>
          <p:nvPr/>
        </p:nvPicPr>
        <p:blipFill>
          <a:blip r:embed="rId5" cstate="print"/>
          <a:srcRect/>
          <a:stretch>
            <a:fillRect/>
          </a:stretch>
        </p:blipFill>
        <p:spPr bwMode="auto">
          <a:xfrm>
            <a:off x="5562600" y="3657600"/>
            <a:ext cx="1828800" cy="1295400"/>
          </a:xfrm>
          <a:prstGeom prst="rect">
            <a:avLst/>
          </a:prstGeom>
          <a:noFill/>
          <a:ln>
            <a:solidFill>
              <a:schemeClr val="accent1"/>
            </a:solidFill>
          </a:ln>
        </p:spPr>
      </p:pic>
      <p:sp>
        <p:nvSpPr>
          <p:cNvPr id="20" name="Прямоугольник 19"/>
          <p:cNvSpPr/>
          <p:nvPr/>
        </p:nvSpPr>
        <p:spPr>
          <a:xfrm>
            <a:off x="3191853" y="5619690"/>
            <a:ext cx="1337226" cy="400110"/>
          </a:xfrm>
          <a:prstGeom prst="rect">
            <a:avLst/>
          </a:prstGeom>
        </p:spPr>
        <p:style>
          <a:lnRef idx="2">
            <a:schemeClr val="accent4"/>
          </a:lnRef>
          <a:fillRef idx="1">
            <a:schemeClr val="lt1"/>
          </a:fillRef>
          <a:effectRef idx="0">
            <a:schemeClr val="accent4"/>
          </a:effectRef>
          <a:fontRef idx="minor">
            <a:schemeClr val="dk1"/>
          </a:fontRef>
        </p:style>
        <p:txBody>
          <a:bodyPr wrap="none">
            <a:spAutoFit/>
          </a:bodyPr>
          <a:lstStyle/>
          <a:p>
            <a:pPr algn="ctr"/>
            <a:r>
              <a:rPr lang="az-Latn-AZ" sz="2000" dirty="0" smtClean="0">
                <a:latin typeface="Times New Roman" pitchFamily="18" charset="0"/>
                <a:cs typeface="Times New Roman" pitchFamily="18" charset="0"/>
              </a:rPr>
              <a:t>Özbəkistan</a:t>
            </a:r>
            <a:endParaRPr lang="ru-RU" sz="2000" dirty="0">
              <a:latin typeface="Times New Roman" pitchFamily="18" charset="0"/>
              <a:cs typeface="Times New Roman" pitchFamily="18" charset="0"/>
            </a:endParaRPr>
          </a:p>
        </p:txBody>
      </p:sp>
      <p:pic>
        <p:nvPicPr>
          <p:cNvPr id="1048" name="Picture 24" descr="http://img.freeflagicons.com/thumb/waving_flag/uzbekistan/uzbekistan_640.png"/>
          <p:cNvPicPr>
            <a:picLocks noChangeAspect="1" noChangeArrowheads="1"/>
          </p:cNvPicPr>
          <p:nvPr/>
        </p:nvPicPr>
        <p:blipFill>
          <a:blip r:embed="rId6" cstate="print"/>
          <a:srcRect l="13194" t="11667" r="10000" b="11667"/>
          <a:stretch>
            <a:fillRect/>
          </a:stretch>
        </p:blipFill>
        <p:spPr bwMode="auto">
          <a:xfrm>
            <a:off x="7311887" y="5181600"/>
            <a:ext cx="1679713" cy="1219200"/>
          </a:xfrm>
          <a:prstGeom prst="rect">
            <a:avLst/>
          </a:prstGeom>
          <a:noFill/>
          <a:ln>
            <a:solidFill>
              <a:schemeClr val="accent1"/>
            </a:solidFill>
          </a:ln>
        </p:spPr>
      </p:pic>
      <p:sp>
        <p:nvSpPr>
          <p:cNvPr id="22" name="Прямоугольник 21"/>
          <p:cNvSpPr/>
          <p:nvPr/>
        </p:nvSpPr>
        <p:spPr>
          <a:xfrm>
            <a:off x="228600" y="6019800"/>
            <a:ext cx="3657600" cy="369332"/>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pPr>
              <a:buFont typeface="Wingdings" pitchFamily="2" charset="2"/>
              <a:buChar char="v"/>
            </a:pPr>
            <a:r>
              <a:rPr lang="az-Latn-AZ" dirty="0" smtClean="0">
                <a:latin typeface="Times New Roman" pitchFamily="18" charset="0"/>
                <a:cs typeface="Times New Roman" pitchFamily="18" charset="0"/>
              </a:rPr>
              <a:t>Daşkənd Dövlət Aviasiya İnstitutu</a:t>
            </a:r>
            <a:endParaRPr lang="ru-RU" dirty="0">
              <a:latin typeface="Times New Roman" pitchFamily="18" charset="0"/>
              <a:cs typeface="Times New Roman" pitchFamily="18" charset="0"/>
            </a:endParaRPr>
          </a:p>
        </p:txBody>
      </p:sp>
      <p:pic>
        <p:nvPicPr>
          <p:cNvPr id="1050" name="Picture 26" descr="http://www.mathnet.ru/OrgLogos/4806/4806.jpg"/>
          <p:cNvPicPr>
            <a:picLocks noChangeAspect="1" noChangeArrowheads="1"/>
          </p:cNvPicPr>
          <p:nvPr/>
        </p:nvPicPr>
        <p:blipFill>
          <a:blip r:embed="rId7" cstate="print"/>
          <a:srcRect l="8000" b="11111"/>
          <a:stretch>
            <a:fillRect/>
          </a:stretch>
        </p:blipFill>
        <p:spPr bwMode="auto">
          <a:xfrm>
            <a:off x="5562600" y="5410200"/>
            <a:ext cx="1828800" cy="1295400"/>
          </a:xfrm>
          <a:prstGeom prst="rect">
            <a:avLst/>
          </a:prstGeom>
          <a:noFill/>
          <a:ln>
            <a:solidFill>
              <a:schemeClr val="accent1"/>
            </a:solidFill>
          </a:ln>
        </p:spPr>
      </p:pic>
      <p:sp>
        <p:nvSpPr>
          <p:cNvPr id="15" name="Прямоугольник 14"/>
          <p:cNvSpPr/>
          <p:nvPr/>
        </p:nvSpPr>
        <p:spPr>
          <a:xfrm>
            <a:off x="609600" y="4953000"/>
            <a:ext cx="2685351" cy="369332"/>
          </a:xfrm>
          <a:prstGeom prst="rect">
            <a:avLst/>
          </a:prstGeom>
        </p:spPr>
        <p:style>
          <a:lnRef idx="2">
            <a:schemeClr val="accent3"/>
          </a:lnRef>
          <a:fillRef idx="1">
            <a:schemeClr val="lt1"/>
          </a:fillRef>
          <a:effectRef idx="0">
            <a:schemeClr val="accent3"/>
          </a:effectRef>
          <a:fontRef idx="minor">
            <a:schemeClr val="dk1"/>
          </a:fontRef>
        </p:style>
        <p:txBody>
          <a:bodyPr wrap="none">
            <a:spAutoFit/>
          </a:bodyPr>
          <a:lstStyle/>
          <a:p>
            <a:pPr>
              <a:buFont typeface="Wingdings" pitchFamily="2" charset="2"/>
              <a:buChar char="v"/>
            </a:pPr>
            <a:r>
              <a:rPr lang="az-Latn-AZ" dirty="0" smtClean="0">
                <a:latin typeface="Times New Roman" pitchFamily="18" charset="0"/>
                <a:cs typeface="Times New Roman" pitchFamily="18" charset="0"/>
              </a:rPr>
              <a:t>UEA-nın Fizika İnstitutu</a:t>
            </a:r>
            <a:endParaRPr lang="ru-RU" dirty="0" smtClean="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6">
                                            <p:bg/>
                                          </p:spTgt>
                                        </p:tgtEl>
                                        <p:attrNameLst>
                                          <p:attrName>style.visibility</p:attrName>
                                        </p:attrNameLst>
                                      </p:cBhvr>
                                      <p:to>
                                        <p:strVal val="visible"/>
                                      </p:to>
                                    </p:set>
                                    <p:animEffect transition="in" filter="wipe(down)">
                                      <p:cBhvr>
                                        <p:cTn id="7" dur="500"/>
                                        <p:tgtEl>
                                          <p:spTgt spid="6">
                                            <p:bg/>
                                          </p:spTgt>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animEffect transition="in" filter="wipe(down)">
                                      <p:cBhvr>
                                        <p:cTn id="11" dur="500"/>
                                        <p:tgtEl>
                                          <p:spTgt spid="6">
                                            <p:txEl>
                                              <p:pRg st="0" end="0"/>
                                            </p:txEl>
                                          </p:spTgt>
                                        </p:tgtEl>
                                      </p:cBhvr>
                                    </p:animEffect>
                                  </p:childTnLst>
                                </p:cTn>
                              </p:par>
                            </p:childTnLst>
                          </p:cTn>
                        </p:par>
                        <p:par>
                          <p:cTn id="12" fill="hold">
                            <p:stCondLst>
                              <p:cond delay="1000"/>
                            </p:stCondLst>
                            <p:childTnLst>
                              <p:par>
                                <p:cTn id="13" presetID="5" presetClass="entr" presetSubtype="10" fill="hold" grpId="0" nodeType="afterEffect">
                                  <p:stCondLst>
                                    <p:cond delay="0"/>
                                  </p:stCondLst>
                                  <p:childTnLst>
                                    <p:set>
                                      <p:cBhvr>
                                        <p:cTn id="14" dur="1" fill="hold">
                                          <p:stCondLst>
                                            <p:cond delay="0"/>
                                          </p:stCondLst>
                                        </p:cTn>
                                        <p:tgtEl>
                                          <p:spTgt spid="11">
                                            <p:bg/>
                                          </p:spTgt>
                                        </p:tgtEl>
                                        <p:attrNameLst>
                                          <p:attrName>style.visibility</p:attrName>
                                        </p:attrNameLst>
                                      </p:cBhvr>
                                      <p:to>
                                        <p:strVal val="visible"/>
                                      </p:to>
                                    </p:set>
                                    <p:animEffect transition="in" filter="checkerboard(across)">
                                      <p:cBhvr>
                                        <p:cTn id="15" dur="500"/>
                                        <p:tgtEl>
                                          <p:spTgt spid="11">
                                            <p:bg/>
                                          </p:spTgt>
                                        </p:tgtEl>
                                      </p:cBhvr>
                                    </p:animEffect>
                                  </p:childTnLst>
                                </p:cTn>
                              </p:par>
                            </p:childTnLst>
                          </p:cTn>
                        </p:par>
                        <p:par>
                          <p:cTn id="16" fill="hold">
                            <p:stCondLst>
                              <p:cond delay="1500"/>
                            </p:stCondLst>
                            <p:childTnLst>
                              <p:par>
                                <p:cTn id="17" presetID="5" presetClass="entr" presetSubtype="10" fill="hold" grpId="0" nodeType="afterEffect">
                                  <p:stCondLst>
                                    <p:cond delay="0"/>
                                  </p:stCondLst>
                                  <p:childTnLst>
                                    <p:set>
                                      <p:cBhvr>
                                        <p:cTn id="18" dur="1" fill="hold">
                                          <p:stCondLst>
                                            <p:cond delay="0"/>
                                          </p:stCondLst>
                                        </p:cTn>
                                        <p:tgtEl>
                                          <p:spTgt spid="11">
                                            <p:txEl>
                                              <p:pRg st="0" end="0"/>
                                            </p:txEl>
                                          </p:spTgt>
                                        </p:tgtEl>
                                        <p:attrNameLst>
                                          <p:attrName>style.visibility</p:attrName>
                                        </p:attrNameLst>
                                      </p:cBhvr>
                                      <p:to>
                                        <p:strVal val="visible"/>
                                      </p:to>
                                    </p:set>
                                    <p:animEffect transition="in" filter="checkerboard(across)">
                                      <p:cBhvr>
                                        <p:cTn id="19" dur="500"/>
                                        <p:tgtEl>
                                          <p:spTgt spid="11">
                                            <p:txEl>
                                              <p:pRg st="0" end="0"/>
                                            </p:txEl>
                                          </p:spTgt>
                                        </p:tgtEl>
                                      </p:cBhvr>
                                    </p:animEffect>
                                  </p:childTnLst>
                                </p:cTn>
                              </p:par>
                            </p:childTnLst>
                          </p:cTn>
                        </p:par>
                        <p:par>
                          <p:cTn id="20" fill="hold">
                            <p:stCondLst>
                              <p:cond delay="2000"/>
                            </p:stCondLst>
                            <p:childTnLst>
                              <p:par>
                                <p:cTn id="21" presetID="5" presetClass="entr" presetSubtype="10" fill="hold" grpId="0" nodeType="afterEffect">
                                  <p:stCondLst>
                                    <p:cond delay="0"/>
                                  </p:stCondLst>
                                  <p:childTnLst>
                                    <p:set>
                                      <p:cBhvr>
                                        <p:cTn id="22" dur="1" fill="hold">
                                          <p:stCondLst>
                                            <p:cond delay="0"/>
                                          </p:stCondLst>
                                        </p:cTn>
                                        <p:tgtEl>
                                          <p:spTgt spid="11">
                                            <p:txEl>
                                              <p:pRg st="1" end="1"/>
                                            </p:txEl>
                                          </p:spTgt>
                                        </p:tgtEl>
                                        <p:attrNameLst>
                                          <p:attrName>style.visibility</p:attrName>
                                        </p:attrNameLst>
                                      </p:cBhvr>
                                      <p:to>
                                        <p:strVal val="visible"/>
                                      </p:to>
                                    </p:set>
                                    <p:animEffect transition="in" filter="checkerboard(across)">
                                      <p:cBhvr>
                                        <p:cTn id="23" dur="500"/>
                                        <p:tgtEl>
                                          <p:spTgt spid="11">
                                            <p:txEl>
                                              <p:pRg st="1" end="1"/>
                                            </p:txEl>
                                          </p:spTgt>
                                        </p:tgtEl>
                                      </p:cBhvr>
                                    </p:animEffect>
                                  </p:childTnLst>
                                </p:cTn>
                              </p:par>
                            </p:childTnLst>
                          </p:cTn>
                        </p:par>
                        <p:par>
                          <p:cTn id="24" fill="hold">
                            <p:stCondLst>
                              <p:cond delay="2500"/>
                            </p:stCondLst>
                            <p:childTnLst>
                              <p:par>
                                <p:cTn id="25" presetID="5" presetClass="entr" presetSubtype="10" fill="hold" grpId="0" nodeType="afterEffect">
                                  <p:stCondLst>
                                    <p:cond delay="0"/>
                                  </p:stCondLst>
                                  <p:childTnLst>
                                    <p:set>
                                      <p:cBhvr>
                                        <p:cTn id="26" dur="1" fill="hold">
                                          <p:stCondLst>
                                            <p:cond delay="0"/>
                                          </p:stCondLst>
                                        </p:cTn>
                                        <p:tgtEl>
                                          <p:spTgt spid="11">
                                            <p:txEl>
                                              <p:pRg st="2" end="2"/>
                                            </p:txEl>
                                          </p:spTgt>
                                        </p:tgtEl>
                                        <p:attrNameLst>
                                          <p:attrName>style.visibility</p:attrName>
                                        </p:attrNameLst>
                                      </p:cBhvr>
                                      <p:to>
                                        <p:strVal val="visible"/>
                                      </p:to>
                                    </p:set>
                                    <p:animEffect transition="in" filter="checkerboard(across)">
                                      <p:cBhvr>
                                        <p:cTn id="27" dur="500"/>
                                        <p:tgtEl>
                                          <p:spTgt spid="11">
                                            <p:txEl>
                                              <p:pRg st="2" end="2"/>
                                            </p:txEl>
                                          </p:spTgt>
                                        </p:tgtEl>
                                      </p:cBhvr>
                                    </p:animEffect>
                                  </p:childTnLst>
                                </p:cTn>
                              </p:par>
                            </p:childTnLst>
                          </p:cTn>
                        </p:par>
                        <p:par>
                          <p:cTn id="28" fill="hold">
                            <p:stCondLst>
                              <p:cond delay="3000"/>
                            </p:stCondLst>
                            <p:childTnLst>
                              <p:par>
                                <p:cTn id="29" presetID="5" presetClass="entr" presetSubtype="10" fill="hold" grpId="0" nodeType="afterEffect">
                                  <p:stCondLst>
                                    <p:cond delay="0"/>
                                  </p:stCondLst>
                                  <p:childTnLst>
                                    <p:set>
                                      <p:cBhvr>
                                        <p:cTn id="30" dur="1" fill="hold">
                                          <p:stCondLst>
                                            <p:cond delay="0"/>
                                          </p:stCondLst>
                                        </p:cTn>
                                        <p:tgtEl>
                                          <p:spTgt spid="11">
                                            <p:txEl>
                                              <p:pRg st="3" end="3"/>
                                            </p:txEl>
                                          </p:spTgt>
                                        </p:tgtEl>
                                        <p:attrNameLst>
                                          <p:attrName>style.visibility</p:attrName>
                                        </p:attrNameLst>
                                      </p:cBhvr>
                                      <p:to>
                                        <p:strVal val="visible"/>
                                      </p:to>
                                    </p:set>
                                    <p:animEffect transition="in" filter="checkerboard(across)">
                                      <p:cBhvr>
                                        <p:cTn id="31" dur="500"/>
                                        <p:tgtEl>
                                          <p:spTgt spid="11">
                                            <p:txEl>
                                              <p:pRg st="3" end="3"/>
                                            </p:txEl>
                                          </p:spTgt>
                                        </p:tgtEl>
                                      </p:cBhvr>
                                    </p:animEffect>
                                  </p:childTnLst>
                                </p:cTn>
                              </p:par>
                            </p:childTnLst>
                          </p:cTn>
                        </p:par>
                        <p:par>
                          <p:cTn id="32" fill="hold">
                            <p:stCondLst>
                              <p:cond delay="3500"/>
                            </p:stCondLst>
                            <p:childTnLst>
                              <p:par>
                                <p:cTn id="33" presetID="5" presetClass="entr" presetSubtype="10" fill="hold" grpId="0" nodeType="afterEffect">
                                  <p:stCondLst>
                                    <p:cond delay="0"/>
                                  </p:stCondLst>
                                  <p:childTnLst>
                                    <p:set>
                                      <p:cBhvr>
                                        <p:cTn id="34" dur="1" fill="hold">
                                          <p:stCondLst>
                                            <p:cond delay="0"/>
                                          </p:stCondLst>
                                        </p:cTn>
                                        <p:tgtEl>
                                          <p:spTgt spid="11">
                                            <p:txEl>
                                              <p:pRg st="4" end="4"/>
                                            </p:txEl>
                                          </p:spTgt>
                                        </p:tgtEl>
                                        <p:attrNameLst>
                                          <p:attrName>style.visibility</p:attrName>
                                        </p:attrNameLst>
                                      </p:cBhvr>
                                      <p:to>
                                        <p:strVal val="visible"/>
                                      </p:to>
                                    </p:set>
                                    <p:animEffect transition="in" filter="checkerboard(across)">
                                      <p:cBhvr>
                                        <p:cTn id="35" dur="500"/>
                                        <p:tgtEl>
                                          <p:spTgt spid="11">
                                            <p:txEl>
                                              <p:pRg st="4" end="4"/>
                                            </p:txEl>
                                          </p:spTgt>
                                        </p:tgtEl>
                                      </p:cBhvr>
                                    </p:animEffect>
                                  </p:childTnLst>
                                </p:cTn>
                              </p:par>
                            </p:childTnLst>
                          </p:cTn>
                        </p:par>
                        <p:par>
                          <p:cTn id="36" fill="hold">
                            <p:stCondLst>
                              <p:cond delay="4000"/>
                            </p:stCondLst>
                            <p:childTnLst>
                              <p:par>
                                <p:cTn id="37" presetID="5" presetClass="entr" presetSubtype="10" fill="hold" grpId="0" nodeType="afterEffect">
                                  <p:stCondLst>
                                    <p:cond delay="0"/>
                                  </p:stCondLst>
                                  <p:childTnLst>
                                    <p:set>
                                      <p:cBhvr>
                                        <p:cTn id="38" dur="1" fill="hold">
                                          <p:stCondLst>
                                            <p:cond delay="0"/>
                                          </p:stCondLst>
                                        </p:cTn>
                                        <p:tgtEl>
                                          <p:spTgt spid="11">
                                            <p:txEl>
                                              <p:pRg st="5" end="5"/>
                                            </p:txEl>
                                          </p:spTgt>
                                        </p:tgtEl>
                                        <p:attrNameLst>
                                          <p:attrName>style.visibility</p:attrName>
                                        </p:attrNameLst>
                                      </p:cBhvr>
                                      <p:to>
                                        <p:strVal val="visible"/>
                                      </p:to>
                                    </p:set>
                                    <p:animEffect transition="in" filter="checkerboard(across)">
                                      <p:cBhvr>
                                        <p:cTn id="39" dur="500"/>
                                        <p:tgtEl>
                                          <p:spTgt spid="11">
                                            <p:txEl>
                                              <p:pRg st="5" end="5"/>
                                            </p:txEl>
                                          </p:spTgt>
                                        </p:tgtEl>
                                      </p:cBhvr>
                                    </p:animEffect>
                                  </p:childTnLst>
                                </p:cTn>
                              </p:par>
                            </p:childTnLst>
                          </p:cTn>
                        </p:par>
                        <p:par>
                          <p:cTn id="40" fill="hold">
                            <p:stCondLst>
                              <p:cond delay="4500"/>
                            </p:stCondLst>
                            <p:childTnLst>
                              <p:par>
                                <p:cTn id="41" presetID="5" presetClass="entr" presetSubtype="10" fill="hold" grpId="0" nodeType="afterEffect">
                                  <p:stCondLst>
                                    <p:cond delay="0"/>
                                  </p:stCondLst>
                                  <p:childTnLst>
                                    <p:set>
                                      <p:cBhvr>
                                        <p:cTn id="42" dur="1" fill="hold">
                                          <p:stCondLst>
                                            <p:cond delay="0"/>
                                          </p:stCondLst>
                                        </p:cTn>
                                        <p:tgtEl>
                                          <p:spTgt spid="11">
                                            <p:txEl>
                                              <p:pRg st="6" end="6"/>
                                            </p:txEl>
                                          </p:spTgt>
                                        </p:tgtEl>
                                        <p:attrNameLst>
                                          <p:attrName>style.visibility</p:attrName>
                                        </p:attrNameLst>
                                      </p:cBhvr>
                                      <p:to>
                                        <p:strVal val="visible"/>
                                      </p:to>
                                    </p:set>
                                    <p:animEffect transition="in" filter="checkerboard(across)">
                                      <p:cBhvr>
                                        <p:cTn id="43" dur="500"/>
                                        <p:tgtEl>
                                          <p:spTgt spid="11">
                                            <p:txEl>
                                              <p:pRg st="6" end="6"/>
                                            </p:txEl>
                                          </p:spTgt>
                                        </p:tgtEl>
                                      </p:cBhvr>
                                    </p:animEffect>
                                  </p:childTnLst>
                                </p:cTn>
                              </p:par>
                            </p:childTnLst>
                          </p:cTn>
                        </p:par>
                        <p:par>
                          <p:cTn id="44" fill="hold">
                            <p:stCondLst>
                              <p:cond delay="5000"/>
                            </p:stCondLst>
                            <p:childTnLst>
                              <p:par>
                                <p:cTn id="45" presetID="5" presetClass="entr" presetSubtype="10" fill="hold" grpId="0" nodeType="afterEffect">
                                  <p:stCondLst>
                                    <p:cond delay="0"/>
                                  </p:stCondLst>
                                  <p:childTnLst>
                                    <p:set>
                                      <p:cBhvr>
                                        <p:cTn id="46" dur="1" fill="hold">
                                          <p:stCondLst>
                                            <p:cond delay="0"/>
                                          </p:stCondLst>
                                        </p:cTn>
                                        <p:tgtEl>
                                          <p:spTgt spid="11">
                                            <p:txEl>
                                              <p:pRg st="7" end="7"/>
                                            </p:txEl>
                                          </p:spTgt>
                                        </p:tgtEl>
                                        <p:attrNameLst>
                                          <p:attrName>style.visibility</p:attrName>
                                        </p:attrNameLst>
                                      </p:cBhvr>
                                      <p:to>
                                        <p:strVal val="visible"/>
                                      </p:to>
                                    </p:set>
                                    <p:animEffect transition="in" filter="checkerboard(across)">
                                      <p:cBhvr>
                                        <p:cTn id="47" dur="500"/>
                                        <p:tgtEl>
                                          <p:spTgt spid="11">
                                            <p:txEl>
                                              <p:pRg st="7" end="7"/>
                                            </p:txEl>
                                          </p:spTgt>
                                        </p:tgtEl>
                                      </p:cBhvr>
                                    </p:animEffect>
                                  </p:childTnLst>
                                </p:cTn>
                              </p:par>
                            </p:childTnLst>
                          </p:cTn>
                        </p:par>
                        <p:par>
                          <p:cTn id="48" fill="hold">
                            <p:stCondLst>
                              <p:cond delay="5500"/>
                            </p:stCondLst>
                            <p:childTnLst>
                              <p:par>
                                <p:cTn id="49" presetID="5" presetClass="entr" presetSubtype="10" fill="hold" grpId="0" nodeType="afterEffect">
                                  <p:stCondLst>
                                    <p:cond delay="0"/>
                                  </p:stCondLst>
                                  <p:childTnLst>
                                    <p:set>
                                      <p:cBhvr>
                                        <p:cTn id="50" dur="1" fill="hold">
                                          <p:stCondLst>
                                            <p:cond delay="0"/>
                                          </p:stCondLst>
                                        </p:cTn>
                                        <p:tgtEl>
                                          <p:spTgt spid="11">
                                            <p:txEl>
                                              <p:pRg st="8" end="8"/>
                                            </p:txEl>
                                          </p:spTgt>
                                        </p:tgtEl>
                                        <p:attrNameLst>
                                          <p:attrName>style.visibility</p:attrName>
                                        </p:attrNameLst>
                                      </p:cBhvr>
                                      <p:to>
                                        <p:strVal val="visible"/>
                                      </p:to>
                                    </p:set>
                                    <p:animEffect transition="in" filter="checkerboard(across)">
                                      <p:cBhvr>
                                        <p:cTn id="51" dur="500"/>
                                        <p:tgtEl>
                                          <p:spTgt spid="11">
                                            <p:txEl>
                                              <p:pRg st="8" end="8"/>
                                            </p:txEl>
                                          </p:spTgt>
                                        </p:tgtEl>
                                      </p:cBhvr>
                                    </p:animEffect>
                                  </p:childTnLst>
                                </p:cTn>
                              </p:par>
                            </p:childTnLst>
                          </p:cTn>
                        </p:par>
                        <p:par>
                          <p:cTn id="52" fill="hold">
                            <p:stCondLst>
                              <p:cond delay="6000"/>
                            </p:stCondLst>
                            <p:childTnLst>
                              <p:par>
                                <p:cTn id="53" presetID="5" presetClass="entr" presetSubtype="10" fill="hold" grpId="0" nodeType="afterEffect">
                                  <p:stCondLst>
                                    <p:cond delay="0"/>
                                  </p:stCondLst>
                                  <p:childTnLst>
                                    <p:set>
                                      <p:cBhvr>
                                        <p:cTn id="54" dur="1" fill="hold">
                                          <p:stCondLst>
                                            <p:cond delay="0"/>
                                          </p:stCondLst>
                                        </p:cTn>
                                        <p:tgtEl>
                                          <p:spTgt spid="11">
                                            <p:txEl>
                                              <p:pRg st="9" end="9"/>
                                            </p:txEl>
                                          </p:spTgt>
                                        </p:tgtEl>
                                        <p:attrNameLst>
                                          <p:attrName>style.visibility</p:attrName>
                                        </p:attrNameLst>
                                      </p:cBhvr>
                                      <p:to>
                                        <p:strVal val="visible"/>
                                      </p:to>
                                    </p:set>
                                    <p:animEffect transition="in" filter="checkerboard(across)">
                                      <p:cBhvr>
                                        <p:cTn id="55" dur="500"/>
                                        <p:tgtEl>
                                          <p:spTgt spid="11">
                                            <p:txEl>
                                              <p:pRg st="9" end="9"/>
                                            </p:txEl>
                                          </p:spTgt>
                                        </p:tgtEl>
                                      </p:cBhvr>
                                    </p:animEffect>
                                  </p:childTnLst>
                                </p:cTn>
                              </p:par>
                              <p:par>
                                <p:cTn id="56" presetID="10" presetClass="entr" presetSubtype="0" fill="hold" nodeType="withEffect">
                                  <p:stCondLst>
                                    <p:cond delay="0"/>
                                  </p:stCondLst>
                                  <p:childTnLst>
                                    <p:set>
                                      <p:cBhvr>
                                        <p:cTn id="57" dur="1" fill="hold">
                                          <p:stCondLst>
                                            <p:cond delay="0"/>
                                          </p:stCondLst>
                                        </p:cTn>
                                        <p:tgtEl>
                                          <p:spTgt spid="13"/>
                                        </p:tgtEl>
                                        <p:attrNameLst>
                                          <p:attrName>style.visibility</p:attrName>
                                        </p:attrNameLst>
                                      </p:cBhvr>
                                      <p:to>
                                        <p:strVal val="visible"/>
                                      </p:to>
                                    </p:set>
                                    <p:animEffect transition="in" filter="fade">
                                      <p:cBhvr>
                                        <p:cTn id="58" dur="2000"/>
                                        <p:tgtEl>
                                          <p:spTgt spid="13"/>
                                        </p:tgtEl>
                                      </p:cBhvr>
                                    </p:animEffect>
                                  </p:childTnLst>
                                </p:cTn>
                              </p:par>
                              <p:par>
                                <p:cTn id="59" presetID="10" presetClass="entr" presetSubtype="0" fill="hold" nodeType="withEffect">
                                  <p:stCondLst>
                                    <p:cond delay="0"/>
                                  </p:stCondLst>
                                  <p:childTnLst>
                                    <p:set>
                                      <p:cBhvr>
                                        <p:cTn id="60" dur="1" fill="hold">
                                          <p:stCondLst>
                                            <p:cond delay="0"/>
                                          </p:stCondLst>
                                        </p:cTn>
                                        <p:tgtEl>
                                          <p:spTgt spid="1038"/>
                                        </p:tgtEl>
                                        <p:attrNameLst>
                                          <p:attrName>style.visibility</p:attrName>
                                        </p:attrNameLst>
                                      </p:cBhvr>
                                      <p:to>
                                        <p:strVal val="visible"/>
                                      </p:to>
                                    </p:set>
                                    <p:animEffect transition="in" filter="fade">
                                      <p:cBhvr>
                                        <p:cTn id="61" dur="2000"/>
                                        <p:tgtEl>
                                          <p:spTgt spid="1038"/>
                                        </p:tgtEl>
                                      </p:cBhvr>
                                    </p:animEffect>
                                  </p:childTnLst>
                                </p:cTn>
                              </p:par>
                            </p:childTnLst>
                          </p:cTn>
                        </p:par>
                        <p:par>
                          <p:cTn id="62" fill="hold">
                            <p:stCondLst>
                              <p:cond delay="8000"/>
                            </p:stCondLst>
                            <p:childTnLst>
                              <p:par>
                                <p:cTn id="63" presetID="2" presetClass="entr" presetSubtype="4" fill="hold" grpId="0" nodeType="afterEffect">
                                  <p:stCondLst>
                                    <p:cond delay="0"/>
                                  </p:stCondLst>
                                  <p:childTnLst>
                                    <p:set>
                                      <p:cBhvr>
                                        <p:cTn id="64" dur="1" fill="hold">
                                          <p:stCondLst>
                                            <p:cond delay="0"/>
                                          </p:stCondLst>
                                        </p:cTn>
                                        <p:tgtEl>
                                          <p:spTgt spid="14">
                                            <p:bg/>
                                          </p:spTgt>
                                        </p:tgtEl>
                                        <p:attrNameLst>
                                          <p:attrName>style.visibility</p:attrName>
                                        </p:attrNameLst>
                                      </p:cBhvr>
                                      <p:to>
                                        <p:strVal val="visible"/>
                                      </p:to>
                                    </p:set>
                                    <p:anim calcmode="lin" valueType="num">
                                      <p:cBhvr additive="base">
                                        <p:cTn id="65" dur="500" fill="hold"/>
                                        <p:tgtEl>
                                          <p:spTgt spid="14">
                                            <p:bg/>
                                          </p:spTgt>
                                        </p:tgtEl>
                                        <p:attrNameLst>
                                          <p:attrName>ppt_x</p:attrName>
                                        </p:attrNameLst>
                                      </p:cBhvr>
                                      <p:tavLst>
                                        <p:tav tm="0">
                                          <p:val>
                                            <p:strVal val="#ppt_x"/>
                                          </p:val>
                                        </p:tav>
                                        <p:tav tm="100000">
                                          <p:val>
                                            <p:strVal val="#ppt_x"/>
                                          </p:val>
                                        </p:tav>
                                      </p:tavLst>
                                    </p:anim>
                                    <p:anim calcmode="lin" valueType="num">
                                      <p:cBhvr additive="base">
                                        <p:cTn id="66" dur="500" fill="hold"/>
                                        <p:tgtEl>
                                          <p:spTgt spid="14">
                                            <p:bg/>
                                          </p:spTgt>
                                        </p:tgtEl>
                                        <p:attrNameLst>
                                          <p:attrName>ppt_y</p:attrName>
                                        </p:attrNameLst>
                                      </p:cBhvr>
                                      <p:tavLst>
                                        <p:tav tm="0">
                                          <p:val>
                                            <p:strVal val="1+#ppt_h/2"/>
                                          </p:val>
                                        </p:tav>
                                        <p:tav tm="100000">
                                          <p:val>
                                            <p:strVal val="#ppt_y"/>
                                          </p:val>
                                        </p:tav>
                                      </p:tavLst>
                                    </p:anim>
                                  </p:childTnLst>
                                </p:cTn>
                              </p:par>
                            </p:childTnLst>
                          </p:cTn>
                        </p:par>
                        <p:par>
                          <p:cTn id="67" fill="hold">
                            <p:stCondLst>
                              <p:cond delay="8500"/>
                            </p:stCondLst>
                            <p:childTnLst>
                              <p:par>
                                <p:cTn id="68" presetID="2" presetClass="entr" presetSubtype="4" fill="hold" grpId="0" nodeType="afterEffect">
                                  <p:stCondLst>
                                    <p:cond delay="0"/>
                                  </p:stCondLst>
                                  <p:childTnLst>
                                    <p:set>
                                      <p:cBhvr>
                                        <p:cTn id="69" dur="1" fill="hold">
                                          <p:stCondLst>
                                            <p:cond delay="0"/>
                                          </p:stCondLst>
                                        </p:cTn>
                                        <p:tgtEl>
                                          <p:spTgt spid="14">
                                            <p:txEl>
                                              <p:pRg st="0" end="0"/>
                                            </p:txEl>
                                          </p:spTgt>
                                        </p:tgtEl>
                                        <p:attrNameLst>
                                          <p:attrName>style.visibility</p:attrName>
                                        </p:attrNameLst>
                                      </p:cBhvr>
                                      <p:to>
                                        <p:strVal val="visible"/>
                                      </p:to>
                                    </p:set>
                                    <p:anim calcmode="lin" valueType="num">
                                      <p:cBhvr additive="base">
                                        <p:cTn id="70"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71"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par>
                          <p:cTn id="72" fill="hold">
                            <p:stCondLst>
                              <p:cond delay="9000"/>
                            </p:stCondLst>
                            <p:childTnLst>
                              <p:par>
                                <p:cTn id="73" presetID="2" presetClass="entr" presetSubtype="4" fill="hold" grpId="0" nodeType="afterEffect">
                                  <p:stCondLst>
                                    <p:cond delay="0"/>
                                  </p:stCondLst>
                                  <p:childTnLst>
                                    <p:set>
                                      <p:cBhvr>
                                        <p:cTn id="74" dur="1" fill="hold">
                                          <p:stCondLst>
                                            <p:cond delay="0"/>
                                          </p:stCondLst>
                                        </p:cTn>
                                        <p:tgtEl>
                                          <p:spTgt spid="15">
                                            <p:bg/>
                                          </p:spTgt>
                                        </p:tgtEl>
                                        <p:attrNameLst>
                                          <p:attrName>style.visibility</p:attrName>
                                        </p:attrNameLst>
                                      </p:cBhvr>
                                      <p:to>
                                        <p:strVal val="visible"/>
                                      </p:to>
                                    </p:set>
                                    <p:anim calcmode="lin" valueType="num">
                                      <p:cBhvr additive="base">
                                        <p:cTn id="75" dur="500" fill="hold"/>
                                        <p:tgtEl>
                                          <p:spTgt spid="15">
                                            <p:bg/>
                                          </p:spTgt>
                                        </p:tgtEl>
                                        <p:attrNameLst>
                                          <p:attrName>ppt_x</p:attrName>
                                        </p:attrNameLst>
                                      </p:cBhvr>
                                      <p:tavLst>
                                        <p:tav tm="0">
                                          <p:val>
                                            <p:strVal val="#ppt_x"/>
                                          </p:val>
                                        </p:tav>
                                        <p:tav tm="100000">
                                          <p:val>
                                            <p:strVal val="#ppt_x"/>
                                          </p:val>
                                        </p:tav>
                                      </p:tavLst>
                                    </p:anim>
                                    <p:anim calcmode="lin" valueType="num">
                                      <p:cBhvr additive="base">
                                        <p:cTn id="76" dur="500" fill="hold"/>
                                        <p:tgtEl>
                                          <p:spTgt spid="15">
                                            <p:bg/>
                                          </p:spTgt>
                                        </p:tgtEl>
                                        <p:attrNameLst>
                                          <p:attrName>ppt_y</p:attrName>
                                        </p:attrNameLst>
                                      </p:cBhvr>
                                      <p:tavLst>
                                        <p:tav tm="0">
                                          <p:val>
                                            <p:strVal val="1+#ppt_h/2"/>
                                          </p:val>
                                        </p:tav>
                                        <p:tav tm="100000">
                                          <p:val>
                                            <p:strVal val="#ppt_y"/>
                                          </p:val>
                                        </p:tav>
                                      </p:tavLst>
                                    </p:anim>
                                  </p:childTnLst>
                                </p:cTn>
                              </p:par>
                            </p:childTnLst>
                          </p:cTn>
                        </p:par>
                        <p:par>
                          <p:cTn id="77" fill="hold">
                            <p:stCondLst>
                              <p:cond delay="9500"/>
                            </p:stCondLst>
                            <p:childTnLst>
                              <p:par>
                                <p:cTn id="78" presetID="2" presetClass="entr" presetSubtype="4" fill="hold" grpId="0" nodeType="afterEffect">
                                  <p:stCondLst>
                                    <p:cond delay="0"/>
                                  </p:stCondLst>
                                  <p:childTnLst>
                                    <p:set>
                                      <p:cBhvr>
                                        <p:cTn id="79" dur="1" fill="hold">
                                          <p:stCondLst>
                                            <p:cond delay="0"/>
                                          </p:stCondLst>
                                        </p:cTn>
                                        <p:tgtEl>
                                          <p:spTgt spid="15">
                                            <p:txEl>
                                              <p:pRg st="0" end="0"/>
                                            </p:txEl>
                                          </p:spTgt>
                                        </p:tgtEl>
                                        <p:attrNameLst>
                                          <p:attrName>style.visibility</p:attrName>
                                        </p:attrNameLst>
                                      </p:cBhvr>
                                      <p:to>
                                        <p:strVal val="visible"/>
                                      </p:to>
                                    </p:set>
                                    <p:anim calcmode="lin" valueType="num">
                                      <p:cBhvr additive="base">
                                        <p:cTn id="80" dur="500" fill="hold"/>
                                        <p:tgtEl>
                                          <p:spTgt spid="15">
                                            <p:txEl>
                                              <p:pRg st="0" end="0"/>
                                            </p:txEl>
                                          </p:spTgt>
                                        </p:tgtEl>
                                        <p:attrNameLst>
                                          <p:attrName>ppt_x</p:attrName>
                                        </p:attrNameLst>
                                      </p:cBhvr>
                                      <p:tavLst>
                                        <p:tav tm="0">
                                          <p:val>
                                            <p:strVal val="#ppt_x"/>
                                          </p:val>
                                        </p:tav>
                                        <p:tav tm="100000">
                                          <p:val>
                                            <p:strVal val="#ppt_x"/>
                                          </p:val>
                                        </p:tav>
                                      </p:tavLst>
                                    </p:anim>
                                    <p:anim calcmode="lin" valueType="num">
                                      <p:cBhvr additive="base">
                                        <p:cTn id="81" dur="500" fill="hold"/>
                                        <p:tgtEl>
                                          <p:spTgt spid="15">
                                            <p:txEl>
                                              <p:pRg st="0" end="0"/>
                                            </p:txEl>
                                          </p:spTgt>
                                        </p:tgtEl>
                                        <p:attrNameLst>
                                          <p:attrName>ppt_y</p:attrName>
                                        </p:attrNameLst>
                                      </p:cBhvr>
                                      <p:tavLst>
                                        <p:tav tm="0">
                                          <p:val>
                                            <p:strVal val="1+#ppt_h/2"/>
                                          </p:val>
                                        </p:tav>
                                        <p:tav tm="100000">
                                          <p:val>
                                            <p:strVal val="#ppt_y"/>
                                          </p:val>
                                        </p:tav>
                                      </p:tavLst>
                                    </p:anim>
                                  </p:childTnLst>
                                </p:cTn>
                              </p:par>
                              <p:par>
                                <p:cTn id="82" presetID="10" presetClass="entr" presetSubtype="0" fill="hold" nodeType="withEffect">
                                  <p:stCondLst>
                                    <p:cond delay="0"/>
                                  </p:stCondLst>
                                  <p:childTnLst>
                                    <p:set>
                                      <p:cBhvr>
                                        <p:cTn id="83" dur="1" fill="hold">
                                          <p:stCondLst>
                                            <p:cond delay="0"/>
                                          </p:stCondLst>
                                        </p:cTn>
                                        <p:tgtEl>
                                          <p:spTgt spid="1046"/>
                                        </p:tgtEl>
                                        <p:attrNameLst>
                                          <p:attrName>style.visibility</p:attrName>
                                        </p:attrNameLst>
                                      </p:cBhvr>
                                      <p:to>
                                        <p:strVal val="visible"/>
                                      </p:to>
                                    </p:set>
                                    <p:animEffect transition="in" filter="fade">
                                      <p:cBhvr>
                                        <p:cTn id="84" dur="2000"/>
                                        <p:tgtEl>
                                          <p:spTgt spid="1046"/>
                                        </p:tgtEl>
                                      </p:cBhvr>
                                    </p:animEffect>
                                  </p:childTnLst>
                                </p:cTn>
                              </p:par>
                              <p:par>
                                <p:cTn id="85" presetID="10" presetClass="entr" presetSubtype="0" fill="hold" nodeType="withEffect">
                                  <p:stCondLst>
                                    <p:cond delay="0"/>
                                  </p:stCondLst>
                                  <p:childTnLst>
                                    <p:set>
                                      <p:cBhvr>
                                        <p:cTn id="86" dur="1" fill="hold">
                                          <p:stCondLst>
                                            <p:cond delay="0"/>
                                          </p:stCondLst>
                                        </p:cTn>
                                        <p:tgtEl>
                                          <p:spTgt spid="1040"/>
                                        </p:tgtEl>
                                        <p:attrNameLst>
                                          <p:attrName>style.visibility</p:attrName>
                                        </p:attrNameLst>
                                      </p:cBhvr>
                                      <p:to>
                                        <p:strVal val="visible"/>
                                      </p:to>
                                    </p:set>
                                    <p:animEffect transition="in" filter="fade">
                                      <p:cBhvr>
                                        <p:cTn id="87" dur="2000"/>
                                        <p:tgtEl>
                                          <p:spTgt spid="1040"/>
                                        </p:tgtEl>
                                      </p:cBhvr>
                                    </p:animEffect>
                                  </p:childTnLst>
                                </p:cTn>
                              </p:par>
                            </p:childTnLst>
                          </p:cTn>
                        </p:par>
                        <p:par>
                          <p:cTn id="88" fill="hold">
                            <p:stCondLst>
                              <p:cond delay="11500"/>
                            </p:stCondLst>
                            <p:childTnLst>
                              <p:par>
                                <p:cTn id="89" presetID="2" presetClass="entr" presetSubtype="4" fill="hold" grpId="0" nodeType="afterEffect">
                                  <p:stCondLst>
                                    <p:cond delay="0"/>
                                  </p:stCondLst>
                                  <p:childTnLst>
                                    <p:set>
                                      <p:cBhvr>
                                        <p:cTn id="90" dur="1" fill="hold">
                                          <p:stCondLst>
                                            <p:cond delay="0"/>
                                          </p:stCondLst>
                                        </p:cTn>
                                        <p:tgtEl>
                                          <p:spTgt spid="20">
                                            <p:bg/>
                                          </p:spTgt>
                                        </p:tgtEl>
                                        <p:attrNameLst>
                                          <p:attrName>style.visibility</p:attrName>
                                        </p:attrNameLst>
                                      </p:cBhvr>
                                      <p:to>
                                        <p:strVal val="visible"/>
                                      </p:to>
                                    </p:set>
                                    <p:anim calcmode="lin" valueType="num">
                                      <p:cBhvr additive="base">
                                        <p:cTn id="91" dur="500" fill="hold"/>
                                        <p:tgtEl>
                                          <p:spTgt spid="20">
                                            <p:bg/>
                                          </p:spTgt>
                                        </p:tgtEl>
                                        <p:attrNameLst>
                                          <p:attrName>ppt_x</p:attrName>
                                        </p:attrNameLst>
                                      </p:cBhvr>
                                      <p:tavLst>
                                        <p:tav tm="0">
                                          <p:val>
                                            <p:strVal val="#ppt_x"/>
                                          </p:val>
                                        </p:tav>
                                        <p:tav tm="100000">
                                          <p:val>
                                            <p:strVal val="#ppt_x"/>
                                          </p:val>
                                        </p:tav>
                                      </p:tavLst>
                                    </p:anim>
                                    <p:anim calcmode="lin" valueType="num">
                                      <p:cBhvr additive="base">
                                        <p:cTn id="92" dur="500" fill="hold"/>
                                        <p:tgtEl>
                                          <p:spTgt spid="20">
                                            <p:bg/>
                                          </p:spTgt>
                                        </p:tgtEl>
                                        <p:attrNameLst>
                                          <p:attrName>ppt_y</p:attrName>
                                        </p:attrNameLst>
                                      </p:cBhvr>
                                      <p:tavLst>
                                        <p:tav tm="0">
                                          <p:val>
                                            <p:strVal val="1+#ppt_h/2"/>
                                          </p:val>
                                        </p:tav>
                                        <p:tav tm="100000">
                                          <p:val>
                                            <p:strVal val="#ppt_y"/>
                                          </p:val>
                                        </p:tav>
                                      </p:tavLst>
                                    </p:anim>
                                  </p:childTnLst>
                                </p:cTn>
                              </p:par>
                            </p:childTnLst>
                          </p:cTn>
                        </p:par>
                        <p:par>
                          <p:cTn id="93" fill="hold">
                            <p:stCondLst>
                              <p:cond delay="12000"/>
                            </p:stCondLst>
                            <p:childTnLst>
                              <p:par>
                                <p:cTn id="94" presetID="2" presetClass="entr" presetSubtype="4" fill="hold" grpId="0" nodeType="afterEffect">
                                  <p:stCondLst>
                                    <p:cond delay="0"/>
                                  </p:stCondLst>
                                  <p:childTnLst>
                                    <p:set>
                                      <p:cBhvr>
                                        <p:cTn id="95" dur="1" fill="hold">
                                          <p:stCondLst>
                                            <p:cond delay="0"/>
                                          </p:stCondLst>
                                        </p:cTn>
                                        <p:tgtEl>
                                          <p:spTgt spid="20">
                                            <p:txEl>
                                              <p:pRg st="0" end="0"/>
                                            </p:txEl>
                                          </p:spTgt>
                                        </p:tgtEl>
                                        <p:attrNameLst>
                                          <p:attrName>style.visibility</p:attrName>
                                        </p:attrNameLst>
                                      </p:cBhvr>
                                      <p:to>
                                        <p:strVal val="visible"/>
                                      </p:to>
                                    </p:set>
                                    <p:anim calcmode="lin" valueType="num">
                                      <p:cBhvr additive="base">
                                        <p:cTn id="96" dur="500" fill="hold"/>
                                        <p:tgtEl>
                                          <p:spTgt spid="20">
                                            <p:txEl>
                                              <p:pRg st="0" end="0"/>
                                            </p:txEl>
                                          </p:spTgt>
                                        </p:tgtEl>
                                        <p:attrNameLst>
                                          <p:attrName>ppt_x</p:attrName>
                                        </p:attrNameLst>
                                      </p:cBhvr>
                                      <p:tavLst>
                                        <p:tav tm="0">
                                          <p:val>
                                            <p:strVal val="#ppt_x"/>
                                          </p:val>
                                        </p:tav>
                                        <p:tav tm="100000">
                                          <p:val>
                                            <p:strVal val="#ppt_x"/>
                                          </p:val>
                                        </p:tav>
                                      </p:tavLst>
                                    </p:anim>
                                    <p:anim calcmode="lin" valueType="num">
                                      <p:cBhvr additive="base">
                                        <p:cTn id="97" dur="500" fill="hold"/>
                                        <p:tgtEl>
                                          <p:spTgt spid="20">
                                            <p:txEl>
                                              <p:pRg st="0" end="0"/>
                                            </p:txEl>
                                          </p:spTgt>
                                        </p:tgtEl>
                                        <p:attrNameLst>
                                          <p:attrName>ppt_y</p:attrName>
                                        </p:attrNameLst>
                                      </p:cBhvr>
                                      <p:tavLst>
                                        <p:tav tm="0">
                                          <p:val>
                                            <p:strVal val="1+#ppt_h/2"/>
                                          </p:val>
                                        </p:tav>
                                        <p:tav tm="100000">
                                          <p:val>
                                            <p:strVal val="#ppt_y"/>
                                          </p:val>
                                        </p:tav>
                                      </p:tavLst>
                                    </p:anim>
                                  </p:childTnLst>
                                </p:cTn>
                              </p:par>
                            </p:childTnLst>
                          </p:cTn>
                        </p:par>
                        <p:par>
                          <p:cTn id="98" fill="hold">
                            <p:stCondLst>
                              <p:cond delay="12500"/>
                            </p:stCondLst>
                            <p:childTnLst>
                              <p:par>
                                <p:cTn id="99" presetID="2" presetClass="entr" presetSubtype="4" fill="hold" grpId="0" nodeType="afterEffect">
                                  <p:stCondLst>
                                    <p:cond delay="0"/>
                                  </p:stCondLst>
                                  <p:childTnLst>
                                    <p:set>
                                      <p:cBhvr>
                                        <p:cTn id="100" dur="1" fill="hold">
                                          <p:stCondLst>
                                            <p:cond delay="0"/>
                                          </p:stCondLst>
                                        </p:cTn>
                                        <p:tgtEl>
                                          <p:spTgt spid="22">
                                            <p:bg/>
                                          </p:spTgt>
                                        </p:tgtEl>
                                        <p:attrNameLst>
                                          <p:attrName>style.visibility</p:attrName>
                                        </p:attrNameLst>
                                      </p:cBhvr>
                                      <p:to>
                                        <p:strVal val="visible"/>
                                      </p:to>
                                    </p:set>
                                    <p:anim calcmode="lin" valueType="num">
                                      <p:cBhvr additive="base">
                                        <p:cTn id="101" dur="500" fill="hold"/>
                                        <p:tgtEl>
                                          <p:spTgt spid="22">
                                            <p:bg/>
                                          </p:spTgt>
                                        </p:tgtEl>
                                        <p:attrNameLst>
                                          <p:attrName>ppt_x</p:attrName>
                                        </p:attrNameLst>
                                      </p:cBhvr>
                                      <p:tavLst>
                                        <p:tav tm="0">
                                          <p:val>
                                            <p:strVal val="#ppt_x"/>
                                          </p:val>
                                        </p:tav>
                                        <p:tav tm="100000">
                                          <p:val>
                                            <p:strVal val="#ppt_x"/>
                                          </p:val>
                                        </p:tav>
                                      </p:tavLst>
                                    </p:anim>
                                    <p:anim calcmode="lin" valueType="num">
                                      <p:cBhvr additive="base">
                                        <p:cTn id="102" dur="500" fill="hold"/>
                                        <p:tgtEl>
                                          <p:spTgt spid="22">
                                            <p:bg/>
                                          </p:spTgt>
                                        </p:tgtEl>
                                        <p:attrNameLst>
                                          <p:attrName>ppt_y</p:attrName>
                                        </p:attrNameLst>
                                      </p:cBhvr>
                                      <p:tavLst>
                                        <p:tav tm="0">
                                          <p:val>
                                            <p:strVal val="1+#ppt_h/2"/>
                                          </p:val>
                                        </p:tav>
                                        <p:tav tm="100000">
                                          <p:val>
                                            <p:strVal val="#ppt_y"/>
                                          </p:val>
                                        </p:tav>
                                      </p:tavLst>
                                    </p:anim>
                                  </p:childTnLst>
                                </p:cTn>
                              </p:par>
                            </p:childTnLst>
                          </p:cTn>
                        </p:par>
                        <p:par>
                          <p:cTn id="103" fill="hold">
                            <p:stCondLst>
                              <p:cond delay="13000"/>
                            </p:stCondLst>
                            <p:childTnLst>
                              <p:par>
                                <p:cTn id="104" presetID="2" presetClass="entr" presetSubtype="4" fill="hold" grpId="0" nodeType="afterEffect">
                                  <p:stCondLst>
                                    <p:cond delay="0"/>
                                  </p:stCondLst>
                                  <p:childTnLst>
                                    <p:set>
                                      <p:cBhvr>
                                        <p:cTn id="105" dur="1" fill="hold">
                                          <p:stCondLst>
                                            <p:cond delay="0"/>
                                          </p:stCondLst>
                                        </p:cTn>
                                        <p:tgtEl>
                                          <p:spTgt spid="22">
                                            <p:txEl>
                                              <p:pRg st="0" end="0"/>
                                            </p:txEl>
                                          </p:spTgt>
                                        </p:tgtEl>
                                        <p:attrNameLst>
                                          <p:attrName>style.visibility</p:attrName>
                                        </p:attrNameLst>
                                      </p:cBhvr>
                                      <p:to>
                                        <p:strVal val="visible"/>
                                      </p:to>
                                    </p:set>
                                    <p:anim calcmode="lin" valueType="num">
                                      <p:cBhvr additive="base">
                                        <p:cTn id="106" dur="500" fill="hold"/>
                                        <p:tgtEl>
                                          <p:spTgt spid="22">
                                            <p:txEl>
                                              <p:pRg st="0" end="0"/>
                                            </p:txEl>
                                          </p:spTgt>
                                        </p:tgtEl>
                                        <p:attrNameLst>
                                          <p:attrName>ppt_x</p:attrName>
                                        </p:attrNameLst>
                                      </p:cBhvr>
                                      <p:tavLst>
                                        <p:tav tm="0">
                                          <p:val>
                                            <p:strVal val="#ppt_x"/>
                                          </p:val>
                                        </p:tav>
                                        <p:tav tm="100000">
                                          <p:val>
                                            <p:strVal val="#ppt_x"/>
                                          </p:val>
                                        </p:tav>
                                      </p:tavLst>
                                    </p:anim>
                                    <p:anim calcmode="lin" valueType="num">
                                      <p:cBhvr additive="base">
                                        <p:cTn id="107" dur="500" fill="hold"/>
                                        <p:tgtEl>
                                          <p:spTgt spid="22">
                                            <p:txEl>
                                              <p:pRg st="0" end="0"/>
                                            </p:txEl>
                                          </p:spTgt>
                                        </p:tgtEl>
                                        <p:attrNameLst>
                                          <p:attrName>ppt_y</p:attrName>
                                        </p:attrNameLst>
                                      </p:cBhvr>
                                      <p:tavLst>
                                        <p:tav tm="0">
                                          <p:val>
                                            <p:strVal val="1+#ppt_h/2"/>
                                          </p:val>
                                        </p:tav>
                                        <p:tav tm="100000">
                                          <p:val>
                                            <p:strVal val="#ppt_y"/>
                                          </p:val>
                                        </p:tav>
                                      </p:tavLst>
                                    </p:anim>
                                  </p:childTnLst>
                                </p:cTn>
                              </p:par>
                              <p:par>
                                <p:cTn id="108" presetID="10" presetClass="entr" presetSubtype="0" fill="hold" nodeType="withEffect">
                                  <p:stCondLst>
                                    <p:cond delay="0"/>
                                  </p:stCondLst>
                                  <p:childTnLst>
                                    <p:set>
                                      <p:cBhvr>
                                        <p:cTn id="109" dur="1" fill="hold">
                                          <p:stCondLst>
                                            <p:cond delay="0"/>
                                          </p:stCondLst>
                                        </p:cTn>
                                        <p:tgtEl>
                                          <p:spTgt spid="1050"/>
                                        </p:tgtEl>
                                        <p:attrNameLst>
                                          <p:attrName>style.visibility</p:attrName>
                                        </p:attrNameLst>
                                      </p:cBhvr>
                                      <p:to>
                                        <p:strVal val="visible"/>
                                      </p:to>
                                    </p:set>
                                    <p:animEffect transition="in" filter="fade">
                                      <p:cBhvr>
                                        <p:cTn id="110" dur="2000"/>
                                        <p:tgtEl>
                                          <p:spTgt spid="1050"/>
                                        </p:tgtEl>
                                      </p:cBhvr>
                                    </p:animEffect>
                                  </p:childTnLst>
                                </p:cTn>
                              </p:par>
                              <p:par>
                                <p:cTn id="111" presetID="10" presetClass="entr" presetSubtype="0" fill="hold" nodeType="withEffect">
                                  <p:stCondLst>
                                    <p:cond delay="0"/>
                                  </p:stCondLst>
                                  <p:childTnLst>
                                    <p:set>
                                      <p:cBhvr>
                                        <p:cTn id="112" dur="1" fill="hold">
                                          <p:stCondLst>
                                            <p:cond delay="0"/>
                                          </p:stCondLst>
                                        </p:cTn>
                                        <p:tgtEl>
                                          <p:spTgt spid="1048"/>
                                        </p:tgtEl>
                                        <p:attrNameLst>
                                          <p:attrName>style.visibility</p:attrName>
                                        </p:attrNameLst>
                                      </p:cBhvr>
                                      <p:to>
                                        <p:strVal val="visible"/>
                                      </p:to>
                                    </p:set>
                                    <p:animEffect transition="in" filter="fade">
                                      <p:cBhvr>
                                        <p:cTn id="113" dur="2000"/>
                                        <p:tgtEl>
                                          <p:spTgt spid="10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allAtOnce" animBg="1"/>
      <p:bldP spid="11" grpId="0" build="allAtOnce" animBg="1"/>
      <p:bldP spid="14" grpId="0" build="allAtOnce" animBg="1"/>
      <p:bldP spid="20" grpId="0" build="allAtOnce" animBg="1"/>
      <p:bldP spid="22" grpId="0" build="allAtOnce" animBg="1"/>
      <p:bldP spid="15" grpId="0" build="allAtOnce"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057400" y="685800"/>
            <a:ext cx="5798382" cy="707886"/>
          </a:xfrm>
          <a:prstGeom prst="rect">
            <a:avLst/>
          </a:prstGeom>
        </p:spPr>
        <p:txBody>
          <a:bodyPr wrap="none">
            <a:spAutoFit/>
          </a:bodyPr>
          <a:lstStyle/>
          <a:p>
            <a:r>
              <a:rPr lang="az-Latn-AZ" sz="4000" dirty="0" smtClean="0">
                <a:latin typeface="Times New Roman" pitchFamily="18" charset="0"/>
                <a:cs typeface="Times New Roman" pitchFamily="18" charset="0"/>
              </a:rPr>
              <a:t>Kafedranın </a:t>
            </a:r>
            <a:r>
              <a:rPr lang="en-US" sz="4000" dirty="0" err="1" smtClean="0">
                <a:latin typeface="Times New Roman" pitchFamily="18" charset="0"/>
                <a:cs typeface="Times New Roman" pitchFamily="18" charset="0"/>
              </a:rPr>
              <a:t>Elmi</a:t>
            </a:r>
            <a:r>
              <a:rPr lang="en-US" sz="4000" dirty="0" smtClean="0">
                <a:latin typeface="Times New Roman" pitchFamily="18" charset="0"/>
                <a:cs typeface="Times New Roman" pitchFamily="18" charset="0"/>
              </a:rPr>
              <a:t> </a:t>
            </a:r>
            <a:r>
              <a:rPr lang="az-Latn-AZ" sz="4000" dirty="0" smtClean="0">
                <a:latin typeface="Times New Roman" pitchFamily="18" charset="0"/>
                <a:cs typeface="Times New Roman" pitchFamily="18" charset="0"/>
              </a:rPr>
              <a:t>Ə</a:t>
            </a:r>
            <a:r>
              <a:rPr lang="en-US" sz="4000" dirty="0" err="1" smtClean="0">
                <a:latin typeface="Times New Roman" pitchFamily="18" charset="0"/>
                <a:cs typeface="Times New Roman" pitchFamily="18" charset="0"/>
              </a:rPr>
              <a:t>laqələr</a:t>
            </a:r>
            <a:r>
              <a:rPr lang="az-Latn-AZ" sz="4000" dirty="0" smtClean="0">
                <a:latin typeface="Times New Roman" pitchFamily="18" charset="0"/>
                <a:cs typeface="Times New Roman" pitchFamily="18" charset="0"/>
              </a:rPr>
              <a:t>i</a:t>
            </a:r>
            <a:endParaRPr lang="ru-RU" sz="4000" dirty="0">
              <a:latin typeface="Times New Roman" pitchFamily="18" charset="0"/>
              <a:cs typeface="Times New Roman" pitchFamily="18" charset="0"/>
            </a:endParaRPr>
          </a:p>
        </p:txBody>
      </p:sp>
      <p:sp>
        <p:nvSpPr>
          <p:cNvPr id="3" name="Прямоугольник 2"/>
          <p:cNvSpPr/>
          <p:nvPr/>
        </p:nvSpPr>
        <p:spPr>
          <a:xfrm>
            <a:off x="3542437" y="1581090"/>
            <a:ext cx="1109599" cy="400110"/>
          </a:xfrm>
          <a:prstGeom prst="rect">
            <a:avLst/>
          </a:prstGeom>
        </p:spPr>
        <p:style>
          <a:lnRef idx="2">
            <a:schemeClr val="accent4"/>
          </a:lnRef>
          <a:fillRef idx="1001">
            <a:schemeClr val="lt1"/>
          </a:fillRef>
          <a:effectRef idx="0">
            <a:schemeClr val="accent4"/>
          </a:effectRef>
          <a:fontRef idx="minor">
            <a:schemeClr val="dk1"/>
          </a:fontRef>
        </p:style>
        <p:txBody>
          <a:bodyPr wrap="none">
            <a:spAutoFit/>
          </a:bodyPr>
          <a:lstStyle/>
          <a:p>
            <a:pPr algn="ctr"/>
            <a:r>
              <a:rPr lang="az-Latn-AZ" sz="2000" dirty="0" smtClean="0">
                <a:latin typeface="Times New Roman" pitchFamily="18" charset="0"/>
                <a:cs typeface="Times New Roman" pitchFamily="18" charset="0"/>
              </a:rPr>
              <a:t>Moldova</a:t>
            </a:r>
            <a:endParaRPr lang="ru-RU" sz="2000" dirty="0">
              <a:latin typeface="Times New Roman" pitchFamily="18" charset="0"/>
              <a:cs typeface="Times New Roman" pitchFamily="18" charset="0"/>
            </a:endParaRPr>
          </a:p>
        </p:txBody>
      </p:sp>
      <p:sp>
        <p:nvSpPr>
          <p:cNvPr id="5" name="Прямоугольник 4"/>
          <p:cNvSpPr/>
          <p:nvPr/>
        </p:nvSpPr>
        <p:spPr>
          <a:xfrm>
            <a:off x="533400" y="2057400"/>
            <a:ext cx="3621504" cy="369332"/>
          </a:xfrm>
          <a:prstGeom prst="rect">
            <a:avLst/>
          </a:prstGeom>
        </p:spPr>
        <p:style>
          <a:lnRef idx="2">
            <a:schemeClr val="accent3"/>
          </a:lnRef>
          <a:fillRef idx="1">
            <a:schemeClr val="lt1"/>
          </a:fillRef>
          <a:effectRef idx="0">
            <a:schemeClr val="accent3"/>
          </a:effectRef>
          <a:fontRef idx="minor">
            <a:schemeClr val="dk1"/>
          </a:fontRef>
        </p:style>
        <p:txBody>
          <a:bodyPr wrap="none">
            <a:spAutoFit/>
          </a:bodyPr>
          <a:lstStyle/>
          <a:p>
            <a:pPr>
              <a:buFont typeface="Wingdings" pitchFamily="2" charset="2"/>
              <a:buChar char="v"/>
            </a:pPr>
            <a:r>
              <a:rPr lang="az-Latn-AZ" dirty="0" smtClean="0">
                <a:latin typeface="Times New Roman" pitchFamily="18" charset="0"/>
                <a:cs typeface="Times New Roman" pitchFamily="18" charset="0"/>
              </a:rPr>
              <a:t>MEA-nın Nanotexnologiya İnstutu</a:t>
            </a:r>
            <a:endParaRPr lang="ru-RU" dirty="0"/>
          </a:p>
        </p:txBody>
      </p:sp>
      <p:sp>
        <p:nvSpPr>
          <p:cNvPr id="8" name="Прямоугольник 7"/>
          <p:cNvSpPr/>
          <p:nvPr/>
        </p:nvSpPr>
        <p:spPr>
          <a:xfrm>
            <a:off x="1905000" y="3276600"/>
            <a:ext cx="3039615" cy="400110"/>
          </a:xfrm>
          <a:prstGeom prst="rect">
            <a:avLst/>
          </a:prstGeom>
        </p:spPr>
        <p:style>
          <a:lnRef idx="2">
            <a:schemeClr val="accent4"/>
          </a:lnRef>
          <a:fillRef idx="1001">
            <a:schemeClr val="lt1"/>
          </a:fillRef>
          <a:effectRef idx="0">
            <a:schemeClr val="accent4"/>
          </a:effectRef>
          <a:fontRef idx="minor">
            <a:schemeClr val="dk1"/>
          </a:fontRef>
        </p:style>
        <p:txBody>
          <a:bodyPr wrap="none">
            <a:spAutoFit/>
          </a:bodyPr>
          <a:lstStyle/>
          <a:p>
            <a:pPr algn="ctr"/>
            <a:r>
              <a:rPr lang="az-Latn-AZ" sz="2000" dirty="0" smtClean="0">
                <a:latin typeface="Times New Roman" pitchFamily="18" charset="0"/>
                <a:cs typeface="Times New Roman" pitchFamily="18" charset="0"/>
              </a:rPr>
              <a:t>Amerika Birləşmiş Ştatları</a:t>
            </a:r>
            <a:endParaRPr lang="ru-RU" sz="2000" dirty="0">
              <a:latin typeface="Times New Roman" pitchFamily="18" charset="0"/>
              <a:cs typeface="Times New Roman" pitchFamily="18" charset="0"/>
            </a:endParaRPr>
          </a:p>
        </p:txBody>
      </p:sp>
      <p:sp>
        <p:nvSpPr>
          <p:cNvPr id="1028" name="Rectangle 4"/>
          <p:cNvSpPr>
            <a:spLocks noChangeArrowheads="1"/>
          </p:cNvSpPr>
          <p:nvPr/>
        </p:nvSpPr>
        <p:spPr bwMode="auto">
          <a:xfrm>
            <a:off x="533400" y="3733800"/>
            <a:ext cx="1752600" cy="646331"/>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spAutoFit/>
          </a:bodyPr>
          <a:lstStyle/>
          <a:p>
            <a:pPr lvl="0" fontAlgn="base">
              <a:spcBef>
                <a:spcPct val="0"/>
              </a:spcBef>
              <a:spcAft>
                <a:spcPct val="0"/>
              </a:spcAft>
              <a:buFont typeface="Wingdings" pitchFamily="2" charset="2"/>
              <a:buChar char="v"/>
            </a:pPr>
            <a:r>
              <a:rPr lang="az-Latn-AZ" dirty="0" smtClean="0">
                <a:latin typeface="Times New Roman" pitchFamily="18" charset="0"/>
                <a:ea typeface="Calibri" pitchFamily="34" charset="0"/>
                <a:cs typeface="Times New Roman" pitchFamily="18" charset="0"/>
              </a:rPr>
              <a:t>Arizona ştatı</a:t>
            </a:r>
            <a:endParaRPr kumimoji="0" lang="ru-RU" b="0" i="0" u="none" strike="noStrike" cap="none" normalizeH="0" baseline="0" dirty="0" smtClean="0">
              <a:ln>
                <a:noFill/>
              </a:ln>
              <a:solidFill>
                <a:schemeClr val="tx1"/>
              </a:solidFill>
              <a:effectLst/>
              <a:latin typeface="Times New Roman" pitchFamily="18" charset="0"/>
              <a:cs typeface="Times New Roman" pitchFamily="18" charset="0"/>
            </a:endParaRPr>
          </a:p>
          <a:p>
            <a:pPr lvl="0" eaLnBrk="0" fontAlgn="base" hangingPunct="0">
              <a:spcBef>
                <a:spcPct val="0"/>
              </a:spcBef>
              <a:spcAft>
                <a:spcPct val="0"/>
              </a:spcAft>
              <a:buFont typeface="Wingdings" pitchFamily="2" charset="2"/>
              <a:buChar char="v"/>
            </a:pPr>
            <a:r>
              <a:rPr kumimoji="0" lang="en-US"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Texas</a:t>
            </a:r>
            <a:r>
              <a:rPr kumimoji="0" lang="az-Latn-AZ"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 ştatı</a:t>
            </a:r>
            <a:endParaRPr kumimoji="0" lang="en-US" b="0" i="0" u="none" strike="noStrike" cap="none" normalizeH="0" baseline="0" dirty="0" smtClean="0">
              <a:ln>
                <a:noFill/>
              </a:ln>
              <a:solidFill>
                <a:schemeClr val="tx1"/>
              </a:solidFill>
              <a:effectLst/>
              <a:latin typeface="Times New Roman" pitchFamily="18" charset="0"/>
              <a:cs typeface="Times New Roman" pitchFamily="18" charset="0"/>
            </a:endParaRPr>
          </a:p>
        </p:txBody>
      </p:sp>
      <p:pic>
        <p:nvPicPr>
          <p:cNvPr id="1030" name="Picture 6"/>
          <p:cNvPicPr>
            <a:picLocks noChangeAspect="1" noChangeArrowheads="1"/>
          </p:cNvPicPr>
          <p:nvPr/>
        </p:nvPicPr>
        <p:blipFill>
          <a:blip r:embed="rId2" cstate="print">
            <a:clrChange>
              <a:clrFrom>
                <a:srgbClr val="000000"/>
              </a:clrFrom>
              <a:clrTo>
                <a:srgbClr val="000000">
                  <a:alpha val="0"/>
                </a:srgbClr>
              </a:clrTo>
            </a:clrChange>
          </a:blip>
          <a:srcRect l="8750" t="11667" r="11250" b="11667"/>
          <a:stretch>
            <a:fillRect/>
          </a:stretch>
        </p:blipFill>
        <p:spPr bwMode="auto">
          <a:xfrm>
            <a:off x="7086600" y="3352800"/>
            <a:ext cx="1676400" cy="1219200"/>
          </a:xfrm>
          <a:prstGeom prst="rect">
            <a:avLst/>
          </a:prstGeom>
          <a:noFill/>
          <a:ln w="9525">
            <a:solidFill>
              <a:schemeClr val="accent1"/>
            </a:solidFill>
            <a:miter lim="800000"/>
            <a:headEnd/>
            <a:tailEnd/>
          </a:ln>
        </p:spPr>
      </p:pic>
      <p:pic>
        <p:nvPicPr>
          <p:cNvPr id="1031" name="Picture 7"/>
          <p:cNvPicPr>
            <a:picLocks noChangeAspect="1" noChangeArrowheads="1"/>
          </p:cNvPicPr>
          <p:nvPr/>
        </p:nvPicPr>
        <p:blipFill>
          <a:blip r:embed="rId3" cstate="print">
            <a:clrChange>
              <a:clrFrom>
                <a:srgbClr val="000000"/>
              </a:clrFrom>
              <a:clrTo>
                <a:srgbClr val="000000">
                  <a:alpha val="0"/>
                </a:srgbClr>
              </a:clrTo>
            </a:clrChange>
          </a:blip>
          <a:srcRect l="8750" t="11667" r="10000" b="11667"/>
          <a:stretch>
            <a:fillRect/>
          </a:stretch>
        </p:blipFill>
        <p:spPr bwMode="auto">
          <a:xfrm>
            <a:off x="7086600" y="1524000"/>
            <a:ext cx="1676400" cy="1219200"/>
          </a:xfrm>
          <a:prstGeom prst="rect">
            <a:avLst/>
          </a:prstGeom>
          <a:noFill/>
          <a:ln w="9525">
            <a:solidFill>
              <a:schemeClr val="accent1"/>
            </a:solidFill>
            <a:miter lim="800000"/>
            <a:headEnd/>
            <a:tailEnd/>
          </a:ln>
        </p:spPr>
      </p:pic>
      <p:pic>
        <p:nvPicPr>
          <p:cNvPr id="1027" name="Picture 3"/>
          <p:cNvPicPr>
            <a:picLocks noChangeAspect="1" noChangeArrowheads="1"/>
          </p:cNvPicPr>
          <p:nvPr/>
        </p:nvPicPr>
        <p:blipFill>
          <a:blip r:embed="rId4" cstate="print"/>
          <a:srcRect b="22794"/>
          <a:stretch>
            <a:fillRect/>
          </a:stretch>
        </p:blipFill>
        <p:spPr bwMode="auto">
          <a:xfrm>
            <a:off x="4876800" y="1828800"/>
            <a:ext cx="2286000" cy="1295400"/>
          </a:xfrm>
          <a:prstGeom prst="rect">
            <a:avLst/>
          </a:prstGeom>
          <a:noFill/>
          <a:ln w="9525">
            <a:solidFill>
              <a:schemeClr val="accent1"/>
            </a:solidFill>
            <a:miter lim="800000"/>
            <a:headEnd/>
            <a:tailEnd/>
          </a:ln>
        </p:spPr>
      </p:pic>
      <p:sp>
        <p:nvSpPr>
          <p:cNvPr id="11" name="Прямоугольник 10"/>
          <p:cNvSpPr/>
          <p:nvPr/>
        </p:nvSpPr>
        <p:spPr>
          <a:xfrm>
            <a:off x="3276600" y="4876800"/>
            <a:ext cx="867545" cy="400110"/>
          </a:xfrm>
          <a:prstGeom prst="rect">
            <a:avLst/>
          </a:prstGeom>
        </p:spPr>
        <p:style>
          <a:lnRef idx="2">
            <a:schemeClr val="accent4"/>
          </a:lnRef>
          <a:fillRef idx="1">
            <a:schemeClr val="lt1"/>
          </a:fillRef>
          <a:effectRef idx="0">
            <a:schemeClr val="accent4"/>
          </a:effectRef>
          <a:fontRef idx="minor">
            <a:schemeClr val="dk1"/>
          </a:fontRef>
        </p:style>
        <p:txBody>
          <a:bodyPr wrap="none">
            <a:spAutoFit/>
          </a:bodyPr>
          <a:lstStyle/>
          <a:p>
            <a:pPr algn="ctr"/>
            <a:r>
              <a:rPr lang="az-Latn-AZ" sz="2000" dirty="0" smtClean="0">
                <a:latin typeface="Times New Roman" pitchFamily="18" charset="0"/>
                <a:cs typeface="Times New Roman" pitchFamily="18" charset="0"/>
              </a:rPr>
              <a:t>Fransa</a:t>
            </a:r>
            <a:endParaRPr lang="ru-RU" sz="2000" dirty="0">
              <a:latin typeface="Times New Roman" pitchFamily="18" charset="0"/>
              <a:cs typeface="Times New Roman" pitchFamily="18" charset="0"/>
            </a:endParaRPr>
          </a:p>
        </p:txBody>
      </p:sp>
      <p:pic>
        <p:nvPicPr>
          <p:cNvPr id="13" name="Picture 3"/>
          <p:cNvPicPr>
            <a:picLocks noChangeAspect="1" noChangeArrowheads="1"/>
          </p:cNvPicPr>
          <p:nvPr/>
        </p:nvPicPr>
        <p:blipFill>
          <a:blip r:embed="rId5" cstate="print">
            <a:clrChange>
              <a:clrFrom>
                <a:srgbClr val="FFFFFF"/>
              </a:clrFrom>
              <a:clrTo>
                <a:srgbClr val="FFFFFF">
                  <a:alpha val="0"/>
                </a:srgbClr>
              </a:clrTo>
            </a:clrChange>
          </a:blip>
          <a:srcRect l="9091" t="6068" r="9091" b="8974"/>
          <a:stretch>
            <a:fillRect/>
          </a:stretch>
        </p:blipFill>
        <p:spPr bwMode="auto">
          <a:xfrm>
            <a:off x="7086600" y="5181600"/>
            <a:ext cx="1676400" cy="1219200"/>
          </a:xfrm>
          <a:prstGeom prst="rect">
            <a:avLst/>
          </a:prstGeom>
          <a:noFill/>
          <a:ln w="9525">
            <a:solidFill>
              <a:schemeClr val="accent1"/>
            </a:solidFill>
            <a:miter lim="800000"/>
            <a:headEnd/>
            <a:tailEnd/>
          </a:ln>
        </p:spPr>
      </p:pic>
      <p:sp>
        <p:nvSpPr>
          <p:cNvPr id="14" name="TextBox 13"/>
          <p:cNvSpPr txBox="1"/>
          <p:nvPr/>
        </p:nvSpPr>
        <p:spPr>
          <a:xfrm>
            <a:off x="2469225" y="5334000"/>
            <a:ext cx="883575" cy="369332"/>
          </a:xfrm>
          <a:prstGeom prst="rect">
            <a:avLst/>
          </a:prstGeom>
        </p:spPr>
        <p:style>
          <a:lnRef idx="2">
            <a:schemeClr val="accent3"/>
          </a:lnRef>
          <a:fillRef idx="1">
            <a:schemeClr val="lt1"/>
          </a:fillRef>
          <a:effectRef idx="0">
            <a:schemeClr val="accent3"/>
          </a:effectRef>
          <a:fontRef idx="minor">
            <a:schemeClr val="dk1"/>
          </a:fontRef>
        </p:style>
        <p:txBody>
          <a:bodyPr wrap="none" rtlCol="0">
            <a:spAutoFit/>
          </a:bodyPr>
          <a:lstStyle/>
          <a:p>
            <a:pPr>
              <a:buFont typeface="Wingdings" pitchFamily="2" charset="2"/>
              <a:buChar char="v"/>
            </a:pPr>
            <a:r>
              <a:rPr lang="az-Latn-AZ" dirty="0" smtClean="0">
                <a:latin typeface="Times New Roman" pitchFamily="18" charset="0"/>
                <a:cs typeface="Times New Roman" pitchFamily="18" charset="0"/>
              </a:rPr>
              <a:t>Parij </a:t>
            </a:r>
            <a:endParaRPr lang="ru-RU" dirty="0">
              <a:latin typeface="Times New Roman" pitchFamily="18" charset="0"/>
              <a:cs typeface="Times New Roman" pitchFamily="18" charset="0"/>
            </a:endParaRPr>
          </a:p>
        </p:txBody>
      </p:sp>
      <p:pic>
        <p:nvPicPr>
          <p:cNvPr id="6" name="Picture 4"/>
          <p:cNvPicPr>
            <a:picLocks noChangeAspect="1" noChangeArrowheads="1"/>
          </p:cNvPicPr>
          <p:nvPr/>
        </p:nvPicPr>
        <p:blipFill>
          <a:blip r:embed="rId6" cstate="print"/>
          <a:srcRect/>
          <a:stretch>
            <a:fillRect/>
          </a:stretch>
        </p:blipFill>
        <p:spPr bwMode="auto">
          <a:xfrm>
            <a:off x="4876800" y="5410200"/>
            <a:ext cx="2286000" cy="1295400"/>
          </a:xfrm>
          <a:prstGeom prst="rect">
            <a:avLst/>
          </a:prstGeom>
          <a:noFill/>
          <a:ln w="9525">
            <a:solidFill>
              <a:schemeClr val="accent1"/>
            </a:solidFill>
            <a:miter lim="800000"/>
            <a:headEnd/>
            <a:tailEnd/>
          </a:ln>
        </p:spPr>
      </p:pic>
      <p:pic>
        <p:nvPicPr>
          <p:cNvPr id="2049" name="Picture 1"/>
          <p:cNvPicPr>
            <a:picLocks noChangeAspect="1" noChangeArrowheads="1"/>
          </p:cNvPicPr>
          <p:nvPr/>
        </p:nvPicPr>
        <p:blipFill>
          <a:blip r:embed="rId7" cstate="print"/>
          <a:srcRect/>
          <a:stretch>
            <a:fillRect/>
          </a:stretch>
        </p:blipFill>
        <p:spPr bwMode="auto">
          <a:xfrm>
            <a:off x="4876800" y="3810000"/>
            <a:ext cx="2286000" cy="1371600"/>
          </a:xfrm>
          <a:prstGeom prst="rect">
            <a:avLst/>
          </a:prstGeom>
          <a:noFill/>
          <a:ln w="9525">
            <a:solidFill>
              <a:schemeClr val="accent1"/>
            </a:solid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img.freeflagicons.com/thumb/waving_flag/malaysia/malaysia_640.png"/>
          <p:cNvPicPr>
            <a:picLocks noChangeAspect="1" noChangeArrowheads="1"/>
          </p:cNvPicPr>
          <p:nvPr/>
        </p:nvPicPr>
        <p:blipFill>
          <a:blip r:embed="rId2" cstate="print"/>
          <a:srcRect l="10000" t="13333" r="10000" b="15000"/>
          <a:stretch>
            <a:fillRect/>
          </a:stretch>
        </p:blipFill>
        <p:spPr bwMode="auto">
          <a:xfrm>
            <a:off x="7086600" y="3200400"/>
            <a:ext cx="1676400" cy="1219200"/>
          </a:xfrm>
          <a:prstGeom prst="rect">
            <a:avLst/>
          </a:prstGeom>
          <a:noFill/>
          <a:ln>
            <a:solidFill>
              <a:schemeClr val="accent1"/>
            </a:solidFill>
          </a:ln>
        </p:spPr>
      </p:pic>
      <p:sp>
        <p:nvSpPr>
          <p:cNvPr id="2" name="Прямоугольник 1"/>
          <p:cNvSpPr/>
          <p:nvPr/>
        </p:nvSpPr>
        <p:spPr>
          <a:xfrm>
            <a:off x="1600200" y="685800"/>
            <a:ext cx="5798382" cy="707886"/>
          </a:xfrm>
          <a:prstGeom prst="rect">
            <a:avLst/>
          </a:prstGeom>
        </p:spPr>
        <p:txBody>
          <a:bodyPr wrap="none">
            <a:spAutoFit/>
          </a:bodyPr>
          <a:lstStyle/>
          <a:p>
            <a:pPr algn="ctr"/>
            <a:r>
              <a:rPr lang="az-Latn-AZ" sz="4000" dirty="0" smtClean="0">
                <a:latin typeface="Times New Roman" pitchFamily="18" charset="0"/>
                <a:cs typeface="Times New Roman" pitchFamily="18" charset="0"/>
              </a:rPr>
              <a:t>Kafedranın </a:t>
            </a:r>
            <a:r>
              <a:rPr lang="en-US" sz="4000" dirty="0" err="1" smtClean="0">
                <a:latin typeface="Times New Roman" pitchFamily="18" charset="0"/>
                <a:cs typeface="Times New Roman" pitchFamily="18" charset="0"/>
              </a:rPr>
              <a:t>Elmi</a:t>
            </a:r>
            <a:r>
              <a:rPr lang="en-US" sz="4000" dirty="0" smtClean="0">
                <a:latin typeface="Times New Roman" pitchFamily="18" charset="0"/>
                <a:cs typeface="Times New Roman" pitchFamily="18" charset="0"/>
              </a:rPr>
              <a:t> </a:t>
            </a:r>
            <a:r>
              <a:rPr lang="az-Latn-AZ" sz="4000" dirty="0" smtClean="0">
                <a:latin typeface="Times New Roman" pitchFamily="18" charset="0"/>
                <a:cs typeface="Times New Roman" pitchFamily="18" charset="0"/>
              </a:rPr>
              <a:t>Ə</a:t>
            </a:r>
            <a:r>
              <a:rPr lang="en-US" sz="4000" dirty="0" err="1" smtClean="0">
                <a:latin typeface="Times New Roman" pitchFamily="18" charset="0"/>
                <a:cs typeface="Times New Roman" pitchFamily="18" charset="0"/>
              </a:rPr>
              <a:t>laqələr</a:t>
            </a:r>
            <a:r>
              <a:rPr lang="az-Latn-AZ" sz="4000" dirty="0" smtClean="0">
                <a:latin typeface="Times New Roman" pitchFamily="18" charset="0"/>
                <a:cs typeface="Times New Roman" pitchFamily="18" charset="0"/>
              </a:rPr>
              <a:t>i</a:t>
            </a:r>
            <a:endParaRPr lang="ru-RU" sz="4000" dirty="0">
              <a:latin typeface="Times New Roman" pitchFamily="18" charset="0"/>
              <a:cs typeface="Times New Roman" pitchFamily="18" charset="0"/>
            </a:endParaRPr>
          </a:p>
        </p:txBody>
      </p:sp>
      <p:sp>
        <p:nvSpPr>
          <p:cNvPr id="1025" name="Rectangle 1"/>
          <p:cNvSpPr>
            <a:spLocks noChangeArrowheads="1"/>
          </p:cNvSpPr>
          <p:nvPr/>
        </p:nvSpPr>
        <p:spPr bwMode="auto">
          <a:xfrm>
            <a:off x="3810000" y="1504890"/>
            <a:ext cx="762000" cy="400110"/>
          </a:xfrm>
          <a:prstGeom prst="rect">
            <a:avLst/>
          </a:prstGeom>
          <a:ln>
            <a:headEnd/>
            <a:tailEn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tabLst/>
            </a:pPr>
            <a:r>
              <a:rPr lang="az-Latn-AZ" sz="2000" dirty="0" smtClean="0">
                <a:latin typeface="Times New Roman" pitchFamily="18" charset="0"/>
                <a:cs typeface="Times New Roman" pitchFamily="18" charset="0"/>
              </a:rPr>
              <a:t>İran</a:t>
            </a:r>
            <a:endParaRPr kumimoji="0" lang="ru-RU" sz="2000" b="0" i="0" u="none" strike="noStrike" cap="none" normalizeH="0" baseline="0" dirty="0" smtClean="0">
              <a:ln>
                <a:noFill/>
              </a:ln>
              <a:solidFill>
                <a:schemeClr val="tx1"/>
              </a:solidFill>
              <a:effectLst/>
              <a:latin typeface="Arial" pitchFamily="34" charset="0"/>
            </a:endParaRPr>
          </a:p>
        </p:txBody>
      </p:sp>
      <p:pic>
        <p:nvPicPr>
          <p:cNvPr id="6" name="Picture 3"/>
          <p:cNvPicPr>
            <a:picLocks noChangeAspect="1" noChangeArrowheads="1"/>
          </p:cNvPicPr>
          <p:nvPr/>
        </p:nvPicPr>
        <p:blipFill>
          <a:blip r:embed="rId3" cstate="print">
            <a:clrChange>
              <a:clrFrom>
                <a:srgbClr val="000000"/>
              </a:clrFrom>
              <a:clrTo>
                <a:srgbClr val="000000">
                  <a:alpha val="0"/>
                </a:srgbClr>
              </a:clrTo>
            </a:clrChange>
          </a:blip>
          <a:srcRect l="9375" t="8333" r="9375" b="12500"/>
          <a:stretch>
            <a:fillRect/>
          </a:stretch>
        </p:blipFill>
        <p:spPr bwMode="auto">
          <a:xfrm>
            <a:off x="7086600" y="1524000"/>
            <a:ext cx="1676400" cy="1219200"/>
          </a:xfrm>
          <a:prstGeom prst="rect">
            <a:avLst/>
          </a:prstGeom>
          <a:noFill/>
          <a:ln w="9525">
            <a:solidFill>
              <a:schemeClr val="accent1"/>
            </a:solidFill>
            <a:miter lim="800000"/>
            <a:headEnd/>
            <a:tailEnd/>
          </a:ln>
        </p:spPr>
      </p:pic>
      <p:pic>
        <p:nvPicPr>
          <p:cNvPr id="1028" name="Picture 4"/>
          <p:cNvPicPr>
            <a:picLocks noChangeAspect="1" noChangeArrowheads="1"/>
          </p:cNvPicPr>
          <p:nvPr/>
        </p:nvPicPr>
        <p:blipFill>
          <a:blip r:embed="rId4" cstate="print"/>
          <a:srcRect l="6000" t="1931" r="6000"/>
          <a:stretch>
            <a:fillRect/>
          </a:stretch>
        </p:blipFill>
        <p:spPr bwMode="auto">
          <a:xfrm>
            <a:off x="5181600" y="1828800"/>
            <a:ext cx="1981200" cy="1247422"/>
          </a:xfrm>
          <a:prstGeom prst="rect">
            <a:avLst/>
          </a:prstGeom>
          <a:noFill/>
          <a:ln w="9525">
            <a:solidFill>
              <a:schemeClr val="accent1"/>
            </a:solidFill>
            <a:miter lim="800000"/>
            <a:headEnd/>
            <a:tailEnd/>
          </a:ln>
        </p:spPr>
      </p:pic>
      <p:sp>
        <p:nvSpPr>
          <p:cNvPr id="8" name="TextBox 7"/>
          <p:cNvSpPr txBox="1"/>
          <p:nvPr/>
        </p:nvSpPr>
        <p:spPr>
          <a:xfrm>
            <a:off x="2881541" y="1916668"/>
            <a:ext cx="928459" cy="369332"/>
          </a:xfrm>
          <a:prstGeom prst="rect">
            <a:avLst/>
          </a:prstGeom>
        </p:spPr>
        <p:style>
          <a:lnRef idx="2">
            <a:schemeClr val="accent3"/>
          </a:lnRef>
          <a:fillRef idx="1">
            <a:schemeClr val="lt1"/>
          </a:fillRef>
          <a:effectRef idx="0">
            <a:schemeClr val="accent3"/>
          </a:effectRef>
          <a:fontRef idx="minor">
            <a:schemeClr val="dk1"/>
          </a:fontRef>
        </p:style>
        <p:txBody>
          <a:bodyPr wrap="none" rtlCol="0">
            <a:spAutoFit/>
          </a:bodyPr>
          <a:lstStyle/>
          <a:p>
            <a:pPr>
              <a:buFont typeface="Wingdings" pitchFamily="2" charset="2"/>
              <a:buChar char="v"/>
            </a:pPr>
            <a:r>
              <a:rPr lang="az-Latn-AZ" dirty="0" smtClean="0">
                <a:latin typeface="Times New Roman" pitchFamily="18" charset="0"/>
                <a:cs typeface="Times New Roman" pitchFamily="18" charset="0"/>
              </a:rPr>
              <a:t>Buşer</a:t>
            </a:r>
            <a:endParaRPr lang="ru-RU" dirty="0">
              <a:latin typeface="Times New Roman" pitchFamily="18" charset="0"/>
              <a:cs typeface="Times New Roman" pitchFamily="18" charset="0"/>
            </a:endParaRPr>
          </a:p>
        </p:txBody>
      </p:sp>
      <p:sp>
        <p:nvSpPr>
          <p:cNvPr id="11" name="Rectangle 1"/>
          <p:cNvSpPr>
            <a:spLocks noChangeArrowheads="1"/>
          </p:cNvSpPr>
          <p:nvPr/>
        </p:nvSpPr>
        <p:spPr bwMode="auto">
          <a:xfrm>
            <a:off x="2895600" y="3505200"/>
            <a:ext cx="1371600" cy="369332"/>
          </a:xfrm>
          <a:prstGeom prst="rect">
            <a:avLst/>
          </a:prstGeom>
          <a:ln>
            <a:headEnd/>
            <a:tailEn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tabLst/>
            </a:pPr>
            <a:r>
              <a:rPr lang="az-Latn-AZ" dirty="0" smtClean="0">
                <a:latin typeface="Times New Roman" pitchFamily="18" charset="0"/>
                <a:cs typeface="Times New Roman" pitchFamily="18" charset="0"/>
              </a:rPr>
              <a:t>Sinqapur</a:t>
            </a:r>
            <a:endParaRPr kumimoji="0" lang="ru-RU" b="0" i="0" u="none" strike="noStrike" cap="none" normalizeH="0" baseline="0" dirty="0" smtClean="0">
              <a:ln>
                <a:noFill/>
              </a:ln>
              <a:solidFill>
                <a:schemeClr val="tx1"/>
              </a:solidFill>
              <a:effectLst/>
              <a:latin typeface="Arial" pitchFamily="34" charset="0"/>
            </a:endParaRPr>
          </a:p>
        </p:txBody>
      </p:sp>
      <p:pic>
        <p:nvPicPr>
          <p:cNvPr id="1030" name="Picture 6"/>
          <p:cNvPicPr>
            <a:picLocks noChangeAspect="1" noChangeArrowheads="1"/>
          </p:cNvPicPr>
          <p:nvPr/>
        </p:nvPicPr>
        <p:blipFill>
          <a:blip r:embed="rId5" cstate="print"/>
          <a:srcRect r="4981" b="10950"/>
          <a:stretch>
            <a:fillRect/>
          </a:stretch>
        </p:blipFill>
        <p:spPr bwMode="auto">
          <a:xfrm>
            <a:off x="5105400" y="3505200"/>
            <a:ext cx="2057400" cy="1295400"/>
          </a:xfrm>
          <a:prstGeom prst="rect">
            <a:avLst/>
          </a:prstGeom>
          <a:noFill/>
          <a:ln w="9525">
            <a:solidFill>
              <a:schemeClr val="accent1"/>
            </a:solidFill>
            <a:miter lim="800000"/>
            <a:headEnd/>
            <a:tailEnd/>
          </a:ln>
        </p:spPr>
      </p:pic>
      <p:sp>
        <p:nvSpPr>
          <p:cNvPr id="13" name="Прямоугольник 12"/>
          <p:cNvSpPr/>
          <p:nvPr/>
        </p:nvSpPr>
        <p:spPr>
          <a:xfrm>
            <a:off x="3091134" y="5181600"/>
            <a:ext cx="1252266" cy="400110"/>
          </a:xfrm>
          <a:prstGeom prst="rect">
            <a:avLst/>
          </a:prstGeom>
        </p:spPr>
        <p:style>
          <a:lnRef idx="2">
            <a:schemeClr val="accent4"/>
          </a:lnRef>
          <a:fillRef idx="1">
            <a:schemeClr val="lt1"/>
          </a:fillRef>
          <a:effectRef idx="0">
            <a:schemeClr val="accent4"/>
          </a:effectRef>
          <a:fontRef idx="minor">
            <a:schemeClr val="dk1"/>
          </a:fontRef>
        </p:style>
        <p:txBody>
          <a:bodyPr wrap="none">
            <a:spAutoFit/>
          </a:bodyPr>
          <a:lstStyle/>
          <a:p>
            <a:r>
              <a:rPr lang="az-Latn-AZ" sz="2000" dirty="0" smtClean="0">
                <a:latin typeface="Times New Roman" pitchFamily="18" charset="0"/>
                <a:cs typeface="Times New Roman" pitchFamily="18" charset="0"/>
              </a:rPr>
              <a:t>Qazaxstan</a:t>
            </a:r>
            <a:endParaRPr lang="ru-RU" sz="2000" dirty="0">
              <a:latin typeface="Times New Roman" pitchFamily="18" charset="0"/>
              <a:cs typeface="Times New Roman" pitchFamily="18" charset="0"/>
            </a:endParaRPr>
          </a:p>
        </p:txBody>
      </p:sp>
      <p:pic>
        <p:nvPicPr>
          <p:cNvPr id="1031" name="Picture 7"/>
          <p:cNvPicPr>
            <a:picLocks noChangeAspect="1" noChangeArrowheads="1"/>
          </p:cNvPicPr>
          <p:nvPr/>
        </p:nvPicPr>
        <p:blipFill>
          <a:blip r:embed="rId6" cstate="print"/>
          <a:srcRect l="6757" t="12886" r="9846" b="12887"/>
          <a:stretch>
            <a:fillRect/>
          </a:stretch>
        </p:blipFill>
        <p:spPr bwMode="auto">
          <a:xfrm>
            <a:off x="7086600" y="5029200"/>
            <a:ext cx="1676400" cy="1219200"/>
          </a:xfrm>
          <a:prstGeom prst="rect">
            <a:avLst/>
          </a:prstGeom>
          <a:noFill/>
          <a:ln w="9525">
            <a:solidFill>
              <a:schemeClr val="accent1"/>
            </a:solidFill>
            <a:miter lim="800000"/>
            <a:headEnd/>
            <a:tailEnd/>
          </a:ln>
        </p:spPr>
      </p:pic>
      <p:pic>
        <p:nvPicPr>
          <p:cNvPr id="1032" name="Picture 8"/>
          <p:cNvPicPr>
            <a:picLocks noChangeAspect="1" noChangeArrowheads="1"/>
          </p:cNvPicPr>
          <p:nvPr/>
        </p:nvPicPr>
        <p:blipFill>
          <a:blip r:embed="rId7" cstate="print"/>
          <a:srcRect t="28022" b="14835"/>
          <a:stretch>
            <a:fillRect/>
          </a:stretch>
        </p:blipFill>
        <p:spPr bwMode="auto">
          <a:xfrm>
            <a:off x="5105400" y="5410200"/>
            <a:ext cx="2057400" cy="1295400"/>
          </a:xfrm>
          <a:prstGeom prst="rect">
            <a:avLst/>
          </a:prstGeom>
          <a:noFill/>
          <a:ln w="9525">
            <a:solidFill>
              <a:schemeClr val="accent1"/>
            </a:solid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905000" y="685800"/>
            <a:ext cx="5798382" cy="707886"/>
          </a:xfrm>
          <a:prstGeom prst="rect">
            <a:avLst/>
          </a:prstGeom>
        </p:spPr>
        <p:txBody>
          <a:bodyPr wrap="none">
            <a:spAutoFit/>
          </a:bodyPr>
          <a:lstStyle/>
          <a:p>
            <a:pPr algn="ctr"/>
            <a:r>
              <a:rPr lang="az-Latn-AZ" sz="4000" dirty="0" smtClean="0">
                <a:latin typeface="Times New Roman" pitchFamily="18" charset="0"/>
                <a:cs typeface="Times New Roman" pitchFamily="18" charset="0"/>
              </a:rPr>
              <a:t>Kafedranın </a:t>
            </a:r>
            <a:r>
              <a:rPr lang="en-US" sz="4000" dirty="0" err="1" smtClean="0">
                <a:latin typeface="Times New Roman" pitchFamily="18" charset="0"/>
                <a:cs typeface="Times New Roman" pitchFamily="18" charset="0"/>
              </a:rPr>
              <a:t>Elmi</a:t>
            </a:r>
            <a:r>
              <a:rPr lang="en-US" sz="4000" dirty="0" smtClean="0">
                <a:latin typeface="Times New Roman" pitchFamily="18" charset="0"/>
                <a:cs typeface="Times New Roman" pitchFamily="18" charset="0"/>
              </a:rPr>
              <a:t> </a:t>
            </a:r>
            <a:r>
              <a:rPr lang="az-Latn-AZ" sz="4000" dirty="0" smtClean="0">
                <a:latin typeface="Times New Roman" pitchFamily="18" charset="0"/>
                <a:cs typeface="Times New Roman" pitchFamily="18" charset="0"/>
              </a:rPr>
              <a:t>Ə</a:t>
            </a:r>
            <a:r>
              <a:rPr lang="en-US" sz="4000" dirty="0" err="1" smtClean="0">
                <a:latin typeface="Times New Roman" pitchFamily="18" charset="0"/>
                <a:cs typeface="Times New Roman" pitchFamily="18" charset="0"/>
              </a:rPr>
              <a:t>laqələr</a:t>
            </a:r>
            <a:r>
              <a:rPr lang="az-Latn-AZ" sz="4000" dirty="0" smtClean="0">
                <a:latin typeface="Times New Roman" pitchFamily="18" charset="0"/>
                <a:cs typeface="Times New Roman" pitchFamily="18" charset="0"/>
              </a:rPr>
              <a:t>i</a:t>
            </a:r>
            <a:endParaRPr lang="ru-RU" sz="4000" dirty="0">
              <a:latin typeface="Times New Roman" pitchFamily="18" charset="0"/>
              <a:cs typeface="Times New Roman" pitchFamily="18" charset="0"/>
            </a:endParaRPr>
          </a:p>
        </p:txBody>
      </p:sp>
      <p:sp>
        <p:nvSpPr>
          <p:cNvPr id="3" name="TextBox 2"/>
          <p:cNvSpPr txBox="1"/>
          <p:nvPr/>
        </p:nvSpPr>
        <p:spPr>
          <a:xfrm>
            <a:off x="3505200" y="1524000"/>
            <a:ext cx="1409360" cy="400110"/>
          </a:xfrm>
          <a:prstGeom prst="rect">
            <a:avLst/>
          </a:prstGeom>
        </p:spPr>
        <p:style>
          <a:lnRef idx="2">
            <a:schemeClr val="accent4"/>
          </a:lnRef>
          <a:fillRef idx="1">
            <a:schemeClr val="lt1"/>
          </a:fillRef>
          <a:effectRef idx="0">
            <a:schemeClr val="accent4"/>
          </a:effectRef>
          <a:fontRef idx="minor">
            <a:schemeClr val="dk1"/>
          </a:fontRef>
        </p:style>
        <p:txBody>
          <a:bodyPr wrap="none" rtlCol="0">
            <a:spAutoFit/>
          </a:bodyPr>
          <a:lstStyle/>
          <a:p>
            <a:r>
              <a:rPr lang="az-Latn-AZ" sz="2000" dirty="0" smtClean="0">
                <a:latin typeface="Times New Roman" pitchFamily="18" charset="0"/>
                <a:cs typeface="Times New Roman" pitchFamily="18" charset="0"/>
              </a:rPr>
              <a:t>Azərbaycan</a:t>
            </a:r>
            <a:endParaRPr lang="ru-RU" sz="2000" dirty="0">
              <a:latin typeface="Times New Roman" pitchFamily="18" charset="0"/>
              <a:cs typeface="Times New Roman" pitchFamily="18" charset="0"/>
            </a:endParaRPr>
          </a:p>
        </p:txBody>
      </p:sp>
      <p:sp>
        <p:nvSpPr>
          <p:cNvPr id="40961" name="Rectangle 1"/>
          <p:cNvSpPr>
            <a:spLocks noChangeArrowheads="1"/>
          </p:cNvSpPr>
          <p:nvPr/>
        </p:nvSpPr>
        <p:spPr bwMode="auto">
          <a:xfrm>
            <a:off x="381000" y="1981200"/>
            <a:ext cx="4114800" cy="1785740"/>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1587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Char char="v"/>
              <a:tabLst/>
            </a:pPr>
            <a:r>
              <a:rPr kumimoji="0" lang="az-Latn-AZ"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Azərbaycan Texniki Universiteti;</a:t>
            </a:r>
            <a:endParaRPr kumimoji="0" lang="ru-RU" sz="16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 typeface="Wingdings" pitchFamily="2" charset="2"/>
              <a:buChar char="v"/>
              <a:tabLst/>
            </a:pPr>
            <a:r>
              <a:rPr kumimoji="0" lang="az-Latn-AZ"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Azərbaycan Tibb Universiteti;</a:t>
            </a:r>
            <a:endParaRPr kumimoji="0" lang="ru-RU" sz="16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 typeface="Wingdings" pitchFamily="2" charset="2"/>
              <a:buChar char="v"/>
              <a:tabLst/>
            </a:pPr>
            <a:r>
              <a:rPr kumimoji="0" lang="az-Latn-AZ" sz="16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Azərbaycan Memarlıq və İnşaat Universiteti;</a:t>
            </a:r>
            <a:endParaRPr kumimoji="0" lang="en-US" sz="16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lvl="0" eaLnBrk="0" fontAlgn="base" hangingPunct="0">
              <a:spcBef>
                <a:spcPct val="0"/>
              </a:spcBef>
              <a:spcAft>
                <a:spcPct val="0"/>
              </a:spcAft>
              <a:buFont typeface="Wingdings" pitchFamily="2" charset="2"/>
              <a:buChar char="v"/>
            </a:pPr>
            <a:r>
              <a:rPr lang="az-Latn-AZ" sz="1600" dirty="0" smtClean="0">
                <a:latin typeface="Times New Roman" pitchFamily="18" charset="0"/>
                <a:cs typeface="Times New Roman" pitchFamily="18" charset="0"/>
              </a:rPr>
              <a:t>Azərbaycan Dövlət Neft Akademiyası;</a:t>
            </a:r>
            <a:endParaRPr lang="ru-RU" sz="1600" dirty="0" smtClean="0">
              <a:latin typeface="Times New Roman" pitchFamily="18" charset="0"/>
              <a:cs typeface="Times New Roman" pitchFamily="18" charset="0"/>
            </a:endParaRPr>
          </a:p>
          <a:p>
            <a:pPr lvl="0" eaLnBrk="0" fontAlgn="base" hangingPunct="0">
              <a:spcBef>
                <a:spcPct val="0"/>
              </a:spcBef>
              <a:spcAft>
                <a:spcPct val="0"/>
              </a:spcAft>
              <a:buFont typeface="Wingdings" pitchFamily="2" charset="2"/>
              <a:buChar char="v"/>
            </a:pPr>
            <a:r>
              <a:rPr kumimoji="0" lang="az-Latn-AZ" sz="16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MEA Fizika İnstitutu;</a:t>
            </a:r>
            <a:endParaRPr kumimoji="0" lang="en-US" sz="16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 typeface="Wingdings" pitchFamily="2" charset="2"/>
              <a:buChar char="v"/>
              <a:tabLst/>
            </a:pPr>
            <a:r>
              <a:rPr kumimoji="0" lang="az-Latn-AZ" sz="16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MEA Fiziologiya İnstitutu;</a:t>
            </a:r>
            <a:endParaRPr kumimoji="0" lang="en-US" sz="16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 typeface="Wingdings" pitchFamily="2" charset="2"/>
              <a:buChar char="v"/>
              <a:tabLst/>
            </a:pPr>
            <a:r>
              <a:rPr kumimoji="0" lang="az-Latn-AZ" sz="16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MEA Geologiya İnstitutu.</a:t>
            </a:r>
            <a:endParaRPr kumimoji="0" lang="ru-RU" sz="1600" b="0" i="0" u="none" strike="noStrike" cap="none" normalizeH="0" baseline="0" dirty="0" smtClean="0">
              <a:ln>
                <a:noFill/>
              </a:ln>
              <a:solidFill>
                <a:schemeClr val="tx1"/>
              </a:solidFill>
              <a:effectLst/>
              <a:latin typeface="Times New Roman" pitchFamily="18" charset="0"/>
              <a:cs typeface="Times New Roman" pitchFamily="18" charset="0"/>
            </a:endParaRPr>
          </a:p>
        </p:txBody>
      </p:sp>
      <p:pic>
        <p:nvPicPr>
          <p:cNvPr id="40962" name="Picture 2"/>
          <p:cNvPicPr>
            <a:picLocks noChangeAspect="1" noChangeArrowheads="1"/>
          </p:cNvPicPr>
          <p:nvPr/>
        </p:nvPicPr>
        <p:blipFill>
          <a:blip r:embed="rId2" cstate="print">
            <a:clrChange>
              <a:clrFrom>
                <a:srgbClr val="FFFFFF"/>
              </a:clrFrom>
              <a:clrTo>
                <a:srgbClr val="FFFFFF">
                  <a:alpha val="0"/>
                </a:srgbClr>
              </a:clrTo>
            </a:clrChange>
          </a:blip>
          <a:srcRect l="9266" t="12371" r="10425" b="13402"/>
          <a:stretch>
            <a:fillRect/>
          </a:stretch>
        </p:blipFill>
        <p:spPr bwMode="auto">
          <a:xfrm>
            <a:off x="6781800" y="1524000"/>
            <a:ext cx="1981200" cy="1371600"/>
          </a:xfrm>
          <a:prstGeom prst="rect">
            <a:avLst/>
          </a:prstGeom>
          <a:noFill/>
          <a:ln w="9525">
            <a:solidFill>
              <a:schemeClr val="accent1"/>
            </a:solidFill>
            <a:miter lim="800000"/>
            <a:headEnd/>
            <a:tailEnd/>
          </a:ln>
        </p:spPr>
      </p:pic>
      <p:sp>
        <p:nvSpPr>
          <p:cNvPr id="6" name="Прямоугольник 5"/>
          <p:cNvSpPr/>
          <p:nvPr/>
        </p:nvSpPr>
        <p:spPr>
          <a:xfrm>
            <a:off x="3486561" y="3867090"/>
            <a:ext cx="1237839" cy="400110"/>
          </a:xfrm>
          <a:prstGeom prst="rect">
            <a:avLst/>
          </a:prstGeom>
        </p:spPr>
        <p:style>
          <a:lnRef idx="2">
            <a:schemeClr val="accent4"/>
          </a:lnRef>
          <a:fillRef idx="1">
            <a:schemeClr val="lt1"/>
          </a:fillRef>
          <a:effectRef idx="0">
            <a:schemeClr val="accent4"/>
          </a:effectRef>
          <a:fontRef idx="minor">
            <a:schemeClr val="dk1"/>
          </a:fontRef>
        </p:style>
        <p:txBody>
          <a:bodyPr wrap="none">
            <a:spAutoFit/>
          </a:bodyPr>
          <a:lstStyle/>
          <a:p>
            <a:r>
              <a:rPr lang="az-Latn-AZ" sz="2000" dirty="0" smtClean="0">
                <a:latin typeface="Times New Roman" pitchFamily="18" charset="0"/>
                <a:cs typeface="Times New Roman" pitchFamily="18" charset="0"/>
              </a:rPr>
              <a:t>Gürcüstan</a:t>
            </a:r>
            <a:endParaRPr lang="ru-RU" sz="2000" dirty="0">
              <a:latin typeface="Times New Roman" pitchFamily="18" charset="0"/>
              <a:cs typeface="Times New Roman" pitchFamily="18" charset="0"/>
            </a:endParaRPr>
          </a:p>
        </p:txBody>
      </p:sp>
      <p:sp>
        <p:nvSpPr>
          <p:cNvPr id="7" name="Прямоугольник 6"/>
          <p:cNvSpPr/>
          <p:nvPr/>
        </p:nvSpPr>
        <p:spPr>
          <a:xfrm>
            <a:off x="519614" y="4233446"/>
            <a:ext cx="2909386" cy="338554"/>
          </a:xfrm>
          <a:prstGeom prst="rect">
            <a:avLst/>
          </a:prstGeom>
        </p:spPr>
        <p:style>
          <a:lnRef idx="2">
            <a:schemeClr val="accent3"/>
          </a:lnRef>
          <a:fillRef idx="1">
            <a:schemeClr val="lt1"/>
          </a:fillRef>
          <a:effectRef idx="0">
            <a:schemeClr val="accent3"/>
          </a:effectRef>
          <a:fontRef idx="minor">
            <a:schemeClr val="dk1"/>
          </a:fontRef>
        </p:style>
        <p:txBody>
          <a:bodyPr wrap="none">
            <a:spAutoFit/>
          </a:bodyPr>
          <a:lstStyle/>
          <a:p>
            <a:pPr>
              <a:buFont typeface="Wingdings" pitchFamily="2" charset="2"/>
              <a:buChar char="v"/>
            </a:pPr>
            <a:r>
              <a:rPr lang="en-US" sz="1600" dirty="0" err="1" smtClean="0">
                <a:latin typeface="Times New Roman" pitchFamily="18" charset="0"/>
                <a:cs typeface="Times New Roman" pitchFamily="18" charset="0"/>
              </a:rPr>
              <a:t>Gürcüstan</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Texniki</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Universiteti</a:t>
            </a:r>
            <a:endParaRPr lang="ru-RU" sz="1600" dirty="0">
              <a:latin typeface="Times New Roman" pitchFamily="18" charset="0"/>
              <a:cs typeface="Times New Roman" pitchFamily="18" charset="0"/>
            </a:endParaRPr>
          </a:p>
        </p:txBody>
      </p:sp>
      <p:sp>
        <p:nvSpPr>
          <p:cNvPr id="8" name="Прямоугольник 7"/>
          <p:cNvSpPr/>
          <p:nvPr/>
        </p:nvSpPr>
        <p:spPr>
          <a:xfrm>
            <a:off x="3352800" y="5193268"/>
            <a:ext cx="1096775" cy="369332"/>
          </a:xfrm>
          <a:prstGeom prst="rect">
            <a:avLst/>
          </a:prstGeom>
        </p:spPr>
        <p:style>
          <a:lnRef idx="2">
            <a:schemeClr val="accent4"/>
          </a:lnRef>
          <a:fillRef idx="1">
            <a:schemeClr val="lt1"/>
          </a:fillRef>
          <a:effectRef idx="0">
            <a:schemeClr val="accent4"/>
          </a:effectRef>
          <a:fontRef idx="minor">
            <a:schemeClr val="dk1"/>
          </a:fontRef>
        </p:style>
        <p:txBody>
          <a:bodyPr wrap="none">
            <a:spAutoFit/>
          </a:bodyPr>
          <a:lstStyle/>
          <a:p>
            <a:r>
              <a:rPr lang="en-US" dirty="0" err="1" smtClean="0"/>
              <a:t>İngiltərə</a:t>
            </a:r>
            <a:r>
              <a:rPr lang="en-US" dirty="0" smtClean="0"/>
              <a:t> </a:t>
            </a:r>
            <a:endParaRPr lang="ru-RU" dirty="0" smtClean="0"/>
          </a:p>
        </p:txBody>
      </p:sp>
      <p:sp>
        <p:nvSpPr>
          <p:cNvPr id="9" name="Прямоугольник 8"/>
          <p:cNvSpPr/>
          <p:nvPr/>
        </p:nvSpPr>
        <p:spPr>
          <a:xfrm>
            <a:off x="457200" y="5879068"/>
            <a:ext cx="2941896" cy="369332"/>
          </a:xfrm>
          <a:prstGeom prst="rect">
            <a:avLst/>
          </a:prstGeom>
        </p:spPr>
        <p:style>
          <a:lnRef idx="2">
            <a:schemeClr val="accent3"/>
          </a:lnRef>
          <a:fillRef idx="1">
            <a:schemeClr val="lt1"/>
          </a:fillRef>
          <a:effectRef idx="0">
            <a:schemeClr val="accent3"/>
          </a:effectRef>
          <a:fontRef idx="minor">
            <a:schemeClr val="dk1"/>
          </a:fontRef>
        </p:style>
        <p:txBody>
          <a:bodyPr wrap="none">
            <a:spAutoFit/>
          </a:bodyPr>
          <a:lstStyle/>
          <a:p>
            <a:pPr>
              <a:buFont typeface="Wingdings" pitchFamily="2" charset="2"/>
              <a:buChar char="v"/>
            </a:pPr>
            <a:r>
              <a:rPr lang="en-US" dirty="0" err="1" smtClean="0">
                <a:latin typeface="Times New Roman" pitchFamily="18" charset="0"/>
                <a:cs typeface="Times New Roman" pitchFamily="18" charset="0"/>
              </a:rPr>
              <a:t>Oksford</a:t>
            </a:r>
            <a:r>
              <a:rPr lang="en-US" dirty="0" smtClean="0">
                <a:latin typeface="Times New Roman" pitchFamily="18" charset="0"/>
                <a:cs typeface="Times New Roman" pitchFamily="18" charset="0"/>
              </a:rPr>
              <a:t>, Azad </a:t>
            </a:r>
            <a:r>
              <a:rPr lang="en-US" dirty="0" err="1" smtClean="0">
                <a:latin typeface="Times New Roman" pitchFamily="18" charset="0"/>
                <a:cs typeface="Times New Roman" pitchFamily="18" charset="0"/>
              </a:rPr>
              <a:t>Universiteti</a:t>
            </a:r>
            <a:r>
              <a:rPr lang="en-US" dirty="0" smtClean="0">
                <a:latin typeface="Times New Roman" pitchFamily="18" charset="0"/>
                <a:cs typeface="Times New Roman" pitchFamily="18" charset="0"/>
              </a:rPr>
              <a:t> </a:t>
            </a:r>
            <a:endParaRPr lang="ru-RU" dirty="0">
              <a:latin typeface="Times New Roman" pitchFamily="18" charset="0"/>
              <a:cs typeface="Times New Roman" pitchFamily="18" charset="0"/>
            </a:endParaRPr>
          </a:p>
        </p:txBody>
      </p:sp>
      <p:pic>
        <p:nvPicPr>
          <p:cNvPr id="1026" name="Picture 2"/>
          <p:cNvPicPr>
            <a:picLocks noChangeAspect="1" noChangeArrowheads="1"/>
          </p:cNvPicPr>
          <p:nvPr/>
        </p:nvPicPr>
        <p:blipFill>
          <a:blip r:embed="rId3" cstate="print"/>
          <a:srcRect l="16023" t="13116" r="9846" b="12887"/>
          <a:stretch>
            <a:fillRect/>
          </a:stretch>
        </p:blipFill>
        <p:spPr bwMode="auto">
          <a:xfrm>
            <a:off x="6781800" y="3429000"/>
            <a:ext cx="1981200" cy="1295400"/>
          </a:xfrm>
          <a:prstGeom prst="rect">
            <a:avLst/>
          </a:prstGeom>
          <a:noFill/>
          <a:ln w="9525">
            <a:solidFill>
              <a:schemeClr val="accent1"/>
            </a:solidFill>
            <a:miter lim="800000"/>
            <a:headEnd/>
            <a:tailEnd/>
          </a:ln>
        </p:spPr>
      </p:pic>
      <p:pic>
        <p:nvPicPr>
          <p:cNvPr id="1027" name="Picture 3"/>
          <p:cNvPicPr>
            <a:picLocks noChangeAspect="1" noChangeArrowheads="1"/>
          </p:cNvPicPr>
          <p:nvPr/>
        </p:nvPicPr>
        <p:blipFill>
          <a:blip r:embed="rId4" cstate="print"/>
          <a:srcRect l="12934" t="12887" r="12934" b="12886"/>
          <a:stretch>
            <a:fillRect/>
          </a:stretch>
        </p:blipFill>
        <p:spPr bwMode="auto">
          <a:xfrm>
            <a:off x="6781800" y="5334000"/>
            <a:ext cx="1981200" cy="1295400"/>
          </a:xfrm>
          <a:prstGeom prst="rect">
            <a:avLst/>
          </a:prstGeom>
          <a:noFill/>
          <a:ln w="9525">
            <a:solidFill>
              <a:schemeClr val="accent1"/>
            </a:solidFill>
            <a:miter lim="800000"/>
            <a:headEnd/>
            <a:tailEnd/>
          </a:ln>
        </p:spPr>
      </p:pic>
      <p:pic>
        <p:nvPicPr>
          <p:cNvPr id="1028" name="Picture 4"/>
          <p:cNvPicPr>
            <a:picLocks noChangeAspect="1" noChangeArrowheads="1"/>
          </p:cNvPicPr>
          <p:nvPr/>
        </p:nvPicPr>
        <p:blipFill>
          <a:blip r:embed="rId5" cstate="print"/>
          <a:srcRect l="13910" t="16316" r="10902" b="12105"/>
          <a:stretch>
            <a:fillRect/>
          </a:stretch>
        </p:blipFill>
        <p:spPr bwMode="auto">
          <a:xfrm>
            <a:off x="4953000" y="1828800"/>
            <a:ext cx="1905000" cy="1295400"/>
          </a:xfrm>
          <a:prstGeom prst="rect">
            <a:avLst/>
          </a:prstGeom>
          <a:noFill/>
          <a:ln w="9525">
            <a:solidFill>
              <a:schemeClr val="accent1"/>
            </a:solidFill>
            <a:miter lim="800000"/>
            <a:headEnd/>
            <a:tailEnd/>
          </a:ln>
        </p:spPr>
      </p:pic>
      <p:pic>
        <p:nvPicPr>
          <p:cNvPr id="1029" name="Picture 5"/>
          <p:cNvPicPr>
            <a:picLocks noChangeAspect="1" noChangeArrowheads="1"/>
          </p:cNvPicPr>
          <p:nvPr/>
        </p:nvPicPr>
        <p:blipFill>
          <a:blip r:embed="rId6" cstate="print"/>
          <a:srcRect/>
          <a:stretch>
            <a:fillRect/>
          </a:stretch>
        </p:blipFill>
        <p:spPr bwMode="auto">
          <a:xfrm>
            <a:off x="4953001" y="3733800"/>
            <a:ext cx="1904999" cy="1295400"/>
          </a:xfrm>
          <a:prstGeom prst="rect">
            <a:avLst/>
          </a:prstGeom>
          <a:noFill/>
          <a:ln w="9525">
            <a:solidFill>
              <a:schemeClr val="accent1"/>
            </a:solidFill>
            <a:miter lim="800000"/>
            <a:headEnd/>
            <a:tailEnd/>
          </a:ln>
        </p:spPr>
      </p:pic>
      <p:pic>
        <p:nvPicPr>
          <p:cNvPr id="1030" name="Picture 6"/>
          <p:cNvPicPr>
            <a:picLocks noChangeAspect="1" noChangeArrowheads="1"/>
          </p:cNvPicPr>
          <p:nvPr/>
        </p:nvPicPr>
        <p:blipFill>
          <a:blip r:embed="rId7" cstate="print"/>
          <a:srcRect l="6522" t="15027" b="10656"/>
          <a:stretch>
            <a:fillRect/>
          </a:stretch>
        </p:blipFill>
        <p:spPr bwMode="auto">
          <a:xfrm>
            <a:off x="4953000" y="5486400"/>
            <a:ext cx="1905000" cy="1295400"/>
          </a:xfrm>
          <a:prstGeom prst="rect">
            <a:avLst/>
          </a:prstGeom>
          <a:noFill/>
          <a:ln w="9525">
            <a:solidFill>
              <a:schemeClr val="accent1"/>
            </a:solidFill>
            <a:miter lim="800000"/>
            <a:headEnd/>
            <a:tailEnd/>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14400" y="2568476"/>
            <a:ext cx="7620000" cy="2308324"/>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r>
              <a:rPr lang="en-US" sz="2400" b="1" dirty="0" smtClean="0">
                <a:latin typeface="Times New Roman" pitchFamily="18" charset="0"/>
                <a:cs typeface="Times New Roman" pitchFamily="18" charset="0"/>
              </a:rPr>
              <a:t>Tel.:</a:t>
            </a:r>
            <a:r>
              <a:rPr lang="en-US" sz="2400" dirty="0" smtClean="0">
                <a:latin typeface="Times New Roman" pitchFamily="18" charset="0"/>
                <a:cs typeface="Times New Roman" pitchFamily="18" charset="0"/>
              </a:rPr>
              <a:t>  (99412) 539 </a:t>
            </a:r>
            <a:r>
              <a:rPr lang="en-US" sz="2400" smtClean="0">
                <a:latin typeface="Times New Roman" pitchFamily="18" charset="0"/>
                <a:cs typeface="Times New Roman" pitchFamily="18" charset="0"/>
              </a:rPr>
              <a:t>05 07</a:t>
            </a:r>
            <a:r>
              <a:rPr lang="en-US" sz="2400" dirty="0" smtClean="0">
                <a:latin typeface="Times New Roman" pitchFamily="18" charset="0"/>
                <a:cs typeface="Times New Roman" pitchFamily="18" charset="0"/>
              </a:rPr>
              <a:t/>
            </a:r>
            <a:br>
              <a:rPr lang="en-US" sz="2400" dirty="0" smtClean="0">
                <a:latin typeface="Times New Roman" pitchFamily="18" charset="0"/>
                <a:cs typeface="Times New Roman" pitchFamily="18" charset="0"/>
              </a:rPr>
            </a:br>
            <a:r>
              <a:rPr lang="en-US" sz="2400" dirty="0" smtClean="0">
                <a:latin typeface="Times New Roman" pitchFamily="18" charset="0"/>
                <a:cs typeface="Times New Roman" pitchFamily="18" charset="0"/>
              </a:rPr>
              <a:t/>
            </a:r>
            <a:br>
              <a:rPr lang="en-US" sz="2400" dirty="0" smtClean="0">
                <a:latin typeface="Times New Roman" pitchFamily="18" charset="0"/>
                <a:cs typeface="Times New Roman" pitchFamily="18" charset="0"/>
              </a:rPr>
            </a:br>
            <a:r>
              <a:rPr lang="en-US" sz="2400" b="1" dirty="0" smtClean="0">
                <a:latin typeface="Times New Roman" pitchFamily="18" charset="0"/>
                <a:cs typeface="Times New Roman" pitchFamily="18" charset="0"/>
              </a:rPr>
              <a:t>E-mail: </a:t>
            </a:r>
            <a:r>
              <a:rPr lang="en-US" sz="2400" u="sng" dirty="0" smtClean="0">
                <a:latin typeface="Times New Roman" pitchFamily="18" charset="0"/>
                <a:cs typeface="Times New Roman" pitchFamily="18" charset="0"/>
                <a:hlinkClick r:id="rId2"/>
              </a:rPr>
              <a:t>optics@bsu.az</a:t>
            </a:r>
            <a:r>
              <a:rPr lang="en-US" sz="2400" dirty="0" smtClean="0">
                <a:latin typeface="Times New Roman" pitchFamily="18" charset="0"/>
                <a:cs typeface="Times New Roman" pitchFamily="18" charset="0"/>
              </a:rPr>
              <a:t/>
            </a:r>
            <a:br>
              <a:rPr lang="en-US" sz="2400" dirty="0" smtClean="0">
                <a:latin typeface="Times New Roman" pitchFamily="18" charset="0"/>
                <a:cs typeface="Times New Roman" pitchFamily="18" charset="0"/>
              </a:rPr>
            </a:br>
            <a:r>
              <a:rPr lang="en-US" sz="2400" dirty="0" smtClean="0">
                <a:latin typeface="Times New Roman" pitchFamily="18" charset="0"/>
                <a:cs typeface="Times New Roman" pitchFamily="18" charset="0"/>
              </a:rPr>
              <a:t/>
            </a:r>
            <a:br>
              <a:rPr lang="en-US" sz="2400" dirty="0" smtClean="0">
                <a:latin typeface="Times New Roman" pitchFamily="18" charset="0"/>
                <a:cs typeface="Times New Roman" pitchFamily="18" charset="0"/>
              </a:rPr>
            </a:br>
            <a:r>
              <a:rPr lang="en-US" sz="2400" b="1" dirty="0" err="1" smtClean="0">
                <a:latin typeface="Times New Roman" pitchFamily="18" charset="0"/>
                <a:cs typeface="Times New Roman" pitchFamily="18" charset="0"/>
              </a:rPr>
              <a:t>Ünvan:</a:t>
            </a:r>
            <a:r>
              <a:rPr lang="en-US" sz="2400" dirty="0" err="1" smtClean="0">
                <a:latin typeface="Times New Roman" pitchFamily="18" charset="0"/>
                <a:cs typeface="Times New Roman" pitchFamily="18" charset="0"/>
              </a:rPr>
              <a:t>Akademik</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Zahid</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Xəlilov</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küçəsi</a:t>
            </a:r>
            <a:r>
              <a:rPr lang="en-US" sz="2400" dirty="0" smtClean="0">
                <a:latin typeface="Times New Roman" pitchFamily="18" charset="0"/>
                <a:cs typeface="Times New Roman" pitchFamily="18" charset="0"/>
              </a:rPr>
              <a:t> 23,BDU, </a:t>
            </a:r>
            <a:r>
              <a:rPr lang="en-US" sz="2400" dirty="0" err="1" smtClean="0">
                <a:latin typeface="Times New Roman" pitchFamily="18" charset="0"/>
                <a:cs typeface="Times New Roman" pitchFamily="18" charset="0"/>
              </a:rPr>
              <a:t>Əsas</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bina</a:t>
            </a:r>
            <a:r>
              <a:rPr lang="en-US" sz="2400" dirty="0" smtClean="0">
                <a:latin typeface="Times New Roman" pitchFamily="18" charset="0"/>
                <a:cs typeface="Times New Roman" pitchFamily="18" charset="0"/>
              </a:rPr>
              <a:t>,</a:t>
            </a:r>
            <a:br>
              <a:rPr lang="en-US" sz="2400" dirty="0" smtClean="0">
                <a:latin typeface="Times New Roman" pitchFamily="18" charset="0"/>
                <a:cs typeface="Times New Roman" pitchFamily="18" charset="0"/>
              </a:rPr>
            </a:br>
            <a:r>
              <a:rPr lang="az-Latn-AZ"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Fizika</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fakültəsi</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Bakı</a:t>
            </a:r>
            <a:r>
              <a:rPr lang="en-US" sz="2400" dirty="0" smtClean="0">
                <a:latin typeface="Times New Roman" pitchFamily="18" charset="0"/>
                <a:cs typeface="Times New Roman" pitchFamily="18" charset="0"/>
              </a:rPr>
              <a:t> ş., AZ 1148, </a:t>
            </a:r>
            <a:r>
              <a:rPr lang="en-US" sz="2400" dirty="0" err="1" smtClean="0">
                <a:latin typeface="Times New Roman" pitchFamily="18" charset="0"/>
                <a:cs typeface="Times New Roman" pitchFamily="18" charset="0"/>
              </a:rPr>
              <a:t>Azərbaycan</a:t>
            </a:r>
            <a:endParaRPr lang="en-US" sz="2400" dirty="0">
              <a:latin typeface="Times New Roman" pitchFamily="18" charset="0"/>
              <a:cs typeface="Times New Roman" pitchFamily="18" charset="0"/>
            </a:endParaRPr>
          </a:p>
        </p:txBody>
      </p:sp>
      <p:sp>
        <p:nvSpPr>
          <p:cNvPr id="3" name="TextBox 2"/>
          <p:cNvSpPr txBox="1"/>
          <p:nvPr/>
        </p:nvSpPr>
        <p:spPr>
          <a:xfrm>
            <a:off x="2819400" y="609600"/>
            <a:ext cx="3688830" cy="707886"/>
          </a:xfrm>
          <a:prstGeom prst="rect">
            <a:avLst/>
          </a:prstGeom>
          <a:noFill/>
        </p:spPr>
        <p:txBody>
          <a:bodyPr wrap="none" rtlCol="0">
            <a:spAutoFit/>
          </a:bodyPr>
          <a:lstStyle/>
          <a:p>
            <a:r>
              <a:rPr lang="az-Latn-AZ" sz="4000" dirty="0" smtClean="0">
                <a:latin typeface="Times New Roman" pitchFamily="18" charset="0"/>
                <a:cs typeface="Times New Roman" pitchFamily="18" charset="0"/>
              </a:rPr>
              <a:t>Kafedra ilə əlaqə</a:t>
            </a:r>
            <a:endParaRPr lang="ru-RU" sz="4000" dirty="0">
              <a:latin typeface="Times New Roman" pitchFamily="18" charset="0"/>
              <a:cs typeface="Times New Roman" pitchFamily="18" charset="0"/>
            </a:endParaRPr>
          </a:p>
        </p:txBody>
      </p:sp>
      <p:pic>
        <p:nvPicPr>
          <p:cNvPr id="5" name="Рисунок 4" descr="1064906.jpg"/>
          <p:cNvPicPr>
            <a:picLocks noChangeAspect="1"/>
          </p:cNvPicPr>
          <p:nvPr/>
        </p:nvPicPr>
        <p:blipFill>
          <a:blip r:embed="rId3" cstate="print"/>
          <a:srcRect/>
          <a:stretch>
            <a:fillRect/>
          </a:stretch>
        </p:blipFill>
        <p:spPr bwMode="auto">
          <a:xfrm>
            <a:off x="6934200" y="838200"/>
            <a:ext cx="1512888" cy="1511300"/>
          </a:xfrm>
          <a:prstGeom prst="rect">
            <a:avLst/>
          </a:prstGeom>
          <a:ln>
            <a:headEnd/>
            <a:tailEnd/>
          </a:ln>
        </p:spPr>
        <p:style>
          <a:lnRef idx="1">
            <a:schemeClr val="accent1"/>
          </a:lnRef>
          <a:fillRef idx="2">
            <a:schemeClr val="accent1"/>
          </a:fillRef>
          <a:effectRef idx="1">
            <a:schemeClr val="accent1"/>
          </a:effectRef>
          <a:fontRef idx="minor">
            <a:schemeClr val="dk1"/>
          </a:fontRef>
        </p:style>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Городская">
  <a:themeElements>
    <a:clrScheme name="Городская">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Городская">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Городская">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4326</TotalTime>
  <Words>1693</Words>
  <Application>Microsoft Office PowerPoint</Application>
  <PresentationFormat>Экран (4:3)</PresentationFormat>
  <Paragraphs>249</Paragraphs>
  <Slides>31</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31</vt:i4>
      </vt:variant>
    </vt:vector>
  </HeadingPairs>
  <TitlesOfParts>
    <vt:vector size="32" baseType="lpstr">
      <vt:lpstr>Городская</vt:lpstr>
      <vt:lpstr>“Optika və molekulyar fizika” kafedrası</vt:lpstr>
      <vt:lpstr>Fakültənin Kafedraları</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“Optika və molekulyar fizika” kafedrası</dc:title>
  <dc:creator>Konul Yusifova</dc:creator>
  <cp:lastModifiedBy>Пользователь Windows</cp:lastModifiedBy>
  <cp:revision>699</cp:revision>
  <dcterms:created xsi:type="dcterms:W3CDTF">2014-02-07T11:01:20Z</dcterms:created>
  <dcterms:modified xsi:type="dcterms:W3CDTF">2017-09-19T08:02:44Z</dcterms:modified>
</cp:coreProperties>
</file>